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0"/>
  </p:notesMasterIdLst>
  <p:sldIdLst>
    <p:sldId id="464" r:id="rId3"/>
    <p:sldId id="473" r:id="rId4"/>
    <p:sldId id="465" r:id="rId5"/>
    <p:sldId id="466" r:id="rId6"/>
    <p:sldId id="468" r:id="rId7"/>
    <p:sldId id="469" r:id="rId8"/>
    <p:sldId id="476" r:id="rId9"/>
    <p:sldId id="479" r:id="rId10"/>
    <p:sldId id="481" r:id="rId11"/>
    <p:sldId id="480" r:id="rId12"/>
    <p:sldId id="483" r:id="rId13"/>
    <p:sldId id="482" r:id="rId14"/>
    <p:sldId id="484" r:id="rId15"/>
    <p:sldId id="485" r:id="rId16"/>
    <p:sldId id="486" r:id="rId17"/>
    <p:sldId id="487" r:id="rId18"/>
    <p:sldId id="4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A603"/>
    <a:srgbClr val="C40013"/>
    <a:srgbClr val="730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7E44B-B292-40B0-9D02-280459AA6F62}" v="210" dt="2025-12-11T10:25:07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3097" autoAdjust="0"/>
  </p:normalViewPr>
  <p:slideViewPr>
    <p:cSldViewPr snapToGrid="0">
      <p:cViewPr>
        <p:scale>
          <a:sx n="47" d="100"/>
          <a:sy n="47" d="100"/>
        </p:scale>
        <p:origin x="101" y="533"/>
      </p:cViewPr>
      <p:guideLst/>
    </p:cSldViewPr>
  </p:slideViewPr>
  <p:notesTextViewPr>
    <p:cViewPr>
      <p:scale>
        <a:sx n="1" d="1"/>
        <a:sy n="1" d="1"/>
      </p:scale>
      <p:origin x="0" y="-37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oks, Jon Paul" userId="8725d76e-3a27-431a-93e0-ba3bf95e72e4" providerId="ADAL" clId="{C8976365-9EDE-4818-9A14-60492E9DC69E}"/>
    <pc:docChg chg="undo redo custSel addSld delSld modSld sldOrd">
      <pc:chgData name="Hooks, Jon Paul" userId="8725d76e-3a27-431a-93e0-ba3bf95e72e4" providerId="ADAL" clId="{C8976365-9EDE-4818-9A14-60492E9DC69E}" dt="2025-12-11T10:25:06.543" v="1816" actId="20577"/>
      <pc:docMkLst>
        <pc:docMk/>
      </pc:docMkLst>
      <pc:sldChg chg="addSp delSp modSp mod">
        <pc:chgData name="Hooks, Jon Paul" userId="8725d76e-3a27-431a-93e0-ba3bf95e72e4" providerId="ADAL" clId="{C8976365-9EDE-4818-9A14-60492E9DC69E}" dt="2025-12-11T08:57:42.095" v="392"/>
        <pc:sldMkLst>
          <pc:docMk/>
          <pc:sldMk cId="2847327871" sldId="464"/>
        </pc:sldMkLst>
        <pc:grpChg chg="del">
          <ac:chgData name="Hooks, Jon Paul" userId="8725d76e-3a27-431a-93e0-ba3bf95e72e4" providerId="ADAL" clId="{C8976365-9EDE-4818-9A14-60492E9DC69E}" dt="2025-12-11T07:16:39.076" v="0" actId="478"/>
          <ac:grpSpMkLst>
            <pc:docMk/>
            <pc:sldMk cId="2847327871" sldId="464"/>
            <ac:grpSpMk id="6" creationId="{345644A3-87D3-B832-7ED2-B4DDDFD270A5}"/>
          </ac:grpSpMkLst>
        </pc:grpChg>
        <pc:grpChg chg="add mod">
          <ac:chgData name="Hooks, Jon Paul" userId="8725d76e-3a27-431a-93e0-ba3bf95e72e4" providerId="ADAL" clId="{C8976365-9EDE-4818-9A14-60492E9DC69E}" dt="2025-12-11T07:18:19.126" v="26" actId="164"/>
          <ac:grpSpMkLst>
            <pc:docMk/>
            <pc:sldMk cId="2847327871" sldId="464"/>
            <ac:grpSpMk id="17" creationId="{5C4F7567-FC45-8492-6B39-FF39FBE9CEBD}"/>
          </ac:grpSpMkLst>
        </pc:grpChg>
        <pc:grpChg chg="add mod">
          <ac:chgData name="Hooks, Jon Paul" userId="8725d76e-3a27-431a-93e0-ba3bf95e72e4" providerId="ADAL" clId="{C8976365-9EDE-4818-9A14-60492E9DC69E}" dt="2025-12-11T08:57:42.095" v="392"/>
          <ac:grpSpMkLst>
            <pc:docMk/>
            <pc:sldMk cId="2847327871" sldId="464"/>
            <ac:grpSpMk id="18" creationId="{E3A5F5C4-5F9B-2490-6881-7CF57FEF3C6B}"/>
          </ac:grpSpMkLst>
        </pc:grpChg>
        <pc:picChg chg="add mod">
          <ac:chgData name="Hooks, Jon Paul" userId="8725d76e-3a27-431a-93e0-ba3bf95e72e4" providerId="ADAL" clId="{C8976365-9EDE-4818-9A14-60492E9DC69E}" dt="2025-12-11T07:18:19.126" v="26" actId="164"/>
          <ac:picMkLst>
            <pc:docMk/>
            <pc:sldMk cId="2847327871" sldId="464"/>
            <ac:picMk id="8" creationId="{3340AD75-CD9F-2161-C51C-EB98E59383C3}"/>
          </ac:picMkLst>
        </pc:picChg>
        <pc:picChg chg="add mod">
          <ac:chgData name="Hooks, Jon Paul" userId="8725d76e-3a27-431a-93e0-ba3bf95e72e4" providerId="ADAL" clId="{C8976365-9EDE-4818-9A14-60492E9DC69E}" dt="2025-12-11T07:18:19.126" v="26" actId="164"/>
          <ac:picMkLst>
            <pc:docMk/>
            <pc:sldMk cId="2847327871" sldId="464"/>
            <ac:picMk id="11" creationId="{20AB3E61-9227-ACE4-B410-06D7518A22C3}"/>
          </ac:picMkLst>
        </pc:picChg>
        <pc:picChg chg="add mod">
          <ac:chgData name="Hooks, Jon Paul" userId="8725d76e-3a27-431a-93e0-ba3bf95e72e4" providerId="ADAL" clId="{C8976365-9EDE-4818-9A14-60492E9DC69E}" dt="2025-12-11T07:18:19.126" v="26" actId="164"/>
          <ac:picMkLst>
            <pc:docMk/>
            <pc:sldMk cId="2847327871" sldId="464"/>
            <ac:picMk id="13" creationId="{ACA3EFED-27FE-D7B1-83AF-6F78A319BCCB}"/>
          </ac:picMkLst>
        </pc:picChg>
        <pc:picChg chg="add mod">
          <ac:chgData name="Hooks, Jon Paul" userId="8725d76e-3a27-431a-93e0-ba3bf95e72e4" providerId="ADAL" clId="{C8976365-9EDE-4818-9A14-60492E9DC69E}" dt="2025-12-11T07:18:19.126" v="26" actId="164"/>
          <ac:picMkLst>
            <pc:docMk/>
            <pc:sldMk cId="2847327871" sldId="464"/>
            <ac:picMk id="15" creationId="{CE0A51D6-F1C4-BEF8-C521-BEFA3F678D2B}"/>
          </ac:picMkLst>
        </pc:picChg>
        <pc:picChg chg="mod">
          <ac:chgData name="Hooks, Jon Paul" userId="8725d76e-3a27-431a-93e0-ba3bf95e72e4" providerId="ADAL" clId="{C8976365-9EDE-4818-9A14-60492E9DC69E}" dt="2025-12-11T08:57:42.095" v="392"/>
          <ac:picMkLst>
            <pc:docMk/>
            <pc:sldMk cId="2847327871" sldId="464"/>
            <ac:picMk id="19" creationId="{636BD565-A007-C055-AA0B-705FDBC4434E}"/>
          </ac:picMkLst>
        </pc:picChg>
        <pc:picChg chg="mod">
          <ac:chgData name="Hooks, Jon Paul" userId="8725d76e-3a27-431a-93e0-ba3bf95e72e4" providerId="ADAL" clId="{C8976365-9EDE-4818-9A14-60492E9DC69E}" dt="2025-12-11T08:57:42.095" v="392"/>
          <ac:picMkLst>
            <pc:docMk/>
            <pc:sldMk cId="2847327871" sldId="464"/>
            <ac:picMk id="20" creationId="{4995F2BA-0450-C113-8BA9-D5CC014E6D20}"/>
          </ac:picMkLst>
        </pc:picChg>
        <pc:picChg chg="del">
          <ac:chgData name="Hooks, Jon Paul" userId="8725d76e-3a27-431a-93e0-ba3bf95e72e4" providerId="ADAL" clId="{C8976365-9EDE-4818-9A14-60492E9DC69E}" dt="2025-12-11T07:16:39.076" v="0" actId="478"/>
          <ac:picMkLst>
            <pc:docMk/>
            <pc:sldMk cId="2847327871" sldId="464"/>
            <ac:picMk id="179" creationId="{9AD8C1EA-AAFF-BE37-0471-07BAA4DA9072}"/>
          </ac:picMkLst>
        </pc:picChg>
        <pc:picChg chg="del">
          <ac:chgData name="Hooks, Jon Paul" userId="8725d76e-3a27-431a-93e0-ba3bf95e72e4" providerId="ADAL" clId="{C8976365-9EDE-4818-9A14-60492E9DC69E}" dt="2025-12-11T07:16:39.076" v="0" actId="478"/>
          <ac:picMkLst>
            <pc:docMk/>
            <pc:sldMk cId="2847327871" sldId="464"/>
            <ac:picMk id="181" creationId="{24338C01-87AE-D14B-3E48-9A25829A94EA}"/>
          </ac:picMkLst>
        </pc:picChg>
        <pc:picChg chg="del">
          <ac:chgData name="Hooks, Jon Paul" userId="8725d76e-3a27-431a-93e0-ba3bf95e72e4" providerId="ADAL" clId="{C8976365-9EDE-4818-9A14-60492E9DC69E}" dt="2025-12-11T07:16:39.076" v="0" actId="478"/>
          <ac:picMkLst>
            <pc:docMk/>
            <pc:sldMk cId="2847327871" sldId="464"/>
            <ac:picMk id="183" creationId="{4154A4DB-C011-4392-477A-8BDD2A3691F3}"/>
          </ac:picMkLst>
        </pc:picChg>
        <pc:picChg chg="del">
          <ac:chgData name="Hooks, Jon Paul" userId="8725d76e-3a27-431a-93e0-ba3bf95e72e4" providerId="ADAL" clId="{C8976365-9EDE-4818-9A14-60492E9DC69E}" dt="2025-12-11T07:16:39.076" v="0" actId="478"/>
          <ac:picMkLst>
            <pc:docMk/>
            <pc:sldMk cId="2847327871" sldId="464"/>
            <ac:picMk id="185" creationId="{887C63C4-100C-B4DA-BED6-0FAEC922B235}"/>
          </ac:picMkLst>
        </pc:picChg>
        <pc:cxnChg chg="mod">
          <ac:chgData name="Hooks, Jon Paul" userId="8725d76e-3a27-431a-93e0-ba3bf95e72e4" providerId="ADAL" clId="{C8976365-9EDE-4818-9A14-60492E9DC69E}" dt="2025-12-11T07:16:39.076" v="0" actId="478"/>
          <ac:cxnSpMkLst>
            <pc:docMk/>
            <pc:sldMk cId="2847327871" sldId="464"/>
            <ac:cxnSpMk id="16" creationId="{DB4580C8-FAE6-7BDE-8BBA-81FC1C06C26A}"/>
          </ac:cxnSpMkLst>
        </pc:cxnChg>
        <pc:cxnChg chg="mod">
          <ac:chgData name="Hooks, Jon Paul" userId="8725d76e-3a27-431a-93e0-ba3bf95e72e4" providerId="ADAL" clId="{C8976365-9EDE-4818-9A14-60492E9DC69E}" dt="2025-12-11T07:16:39.076" v="0" actId="478"/>
          <ac:cxnSpMkLst>
            <pc:docMk/>
            <pc:sldMk cId="2847327871" sldId="464"/>
            <ac:cxnSpMk id="32" creationId="{395FA13E-C313-8F81-F3C7-62B85220BADB}"/>
          </ac:cxnSpMkLst>
        </pc:cxnChg>
        <pc:cxnChg chg="mod">
          <ac:chgData name="Hooks, Jon Paul" userId="8725d76e-3a27-431a-93e0-ba3bf95e72e4" providerId="ADAL" clId="{C8976365-9EDE-4818-9A14-60492E9DC69E}" dt="2025-12-11T07:16:39.076" v="0" actId="478"/>
          <ac:cxnSpMkLst>
            <pc:docMk/>
            <pc:sldMk cId="2847327871" sldId="464"/>
            <ac:cxnSpMk id="154" creationId="{56E52A86-243B-D43D-896B-A5285DF69B5E}"/>
          </ac:cxnSpMkLst>
        </pc:cxnChg>
      </pc:sldChg>
      <pc:sldChg chg="addSp modSp mod">
        <pc:chgData name="Hooks, Jon Paul" userId="8725d76e-3a27-431a-93e0-ba3bf95e72e4" providerId="ADAL" clId="{C8976365-9EDE-4818-9A14-60492E9DC69E}" dt="2025-12-11T08:50:43.082" v="243" actId="20577"/>
        <pc:sldMkLst>
          <pc:docMk/>
          <pc:sldMk cId="2089377961" sldId="465"/>
        </pc:sldMkLst>
        <pc:spChg chg="mod">
          <ac:chgData name="Hooks, Jon Paul" userId="8725d76e-3a27-431a-93e0-ba3bf95e72e4" providerId="ADAL" clId="{C8976365-9EDE-4818-9A14-60492E9DC69E}" dt="2025-12-11T08:47:56.199" v="52" actId="20577"/>
          <ac:spMkLst>
            <pc:docMk/>
            <pc:sldMk cId="2089377961" sldId="465"/>
            <ac:spMk id="2" creationId="{749C048F-1AE7-A0EC-D6C4-5667442A3F9B}"/>
          </ac:spMkLst>
        </pc:spChg>
        <pc:spChg chg="mod">
          <ac:chgData name="Hooks, Jon Paul" userId="8725d76e-3a27-431a-93e0-ba3bf95e72e4" providerId="ADAL" clId="{C8976365-9EDE-4818-9A14-60492E9DC69E}" dt="2025-12-11T08:48:51.402" v="144" actId="20577"/>
          <ac:spMkLst>
            <pc:docMk/>
            <pc:sldMk cId="2089377961" sldId="465"/>
            <ac:spMk id="4" creationId="{3D0C940A-3013-186A-440A-B9D6763483C8}"/>
          </ac:spMkLst>
        </pc:spChg>
        <pc:spChg chg="add mod">
          <ac:chgData name="Hooks, Jon Paul" userId="8725d76e-3a27-431a-93e0-ba3bf95e72e4" providerId="ADAL" clId="{C8976365-9EDE-4818-9A14-60492E9DC69E}" dt="2025-12-11T08:50:43.082" v="243" actId="20577"/>
          <ac:spMkLst>
            <pc:docMk/>
            <pc:sldMk cId="2089377961" sldId="465"/>
            <ac:spMk id="5" creationId="{E75D173F-663A-3D31-D9D7-29906F876460}"/>
          </ac:spMkLst>
        </pc:spChg>
      </pc:sldChg>
      <pc:sldChg chg="addSp delSp modSp mod modNotesTx">
        <pc:chgData name="Hooks, Jon Paul" userId="8725d76e-3a27-431a-93e0-ba3bf95e72e4" providerId="ADAL" clId="{C8976365-9EDE-4818-9A14-60492E9DC69E}" dt="2025-12-11T10:16:50.454" v="1760" actId="20577"/>
        <pc:sldMkLst>
          <pc:docMk/>
          <pc:sldMk cId="2772245177" sldId="466"/>
        </pc:sldMkLst>
        <pc:spChg chg="add">
          <ac:chgData name="Hooks, Jon Paul" userId="8725d76e-3a27-431a-93e0-ba3bf95e72e4" providerId="ADAL" clId="{C8976365-9EDE-4818-9A14-60492E9DC69E}" dt="2025-12-11T08:51:47.865" v="251"/>
          <ac:spMkLst>
            <pc:docMk/>
            <pc:sldMk cId="2772245177" sldId="466"/>
            <ac:spMk id="2" creationId="{5C96C78E-0B76-65E1-3A6B-A6E6DC461547}"/>
          </ac:spMkLst>
        </pc:spChg>
        <pc:spChg chg="mod">
          <ac:chgData name="Hooks, Jon Paul" userId="8725d76e-3a27-431a-93e0-ba3bf95e72e4" providerId="ADAL" clId="{C8976365-9EDE-4818-9A14-60492E9DC69E}" dt="2025-12-11T09:04:48.158" v="511" actId="1076"/>
          <ac:spMkLst>
            <pc:docMk/>
            <pc:sldMk cId="2772245177" sldId="466"/>
            <ac:spMk id="5" creationId="{91A284A5-76C8-E092-1519-059D1D83226A}"/>
          </ac:spMkLst>
        </pc:spChg>
        <pc:spChg chg="mod">
          <ac:chgData name="Hooks, Jon Paul" userId="8725d76e-3a27-431a-93e0-ba3bf95e72e4" providerId="ADAL" clId="{C8976365-9EDE-4818-9A14-60492E9DC69E}" dt="2025-12-11T08:51:05.090" v="250"/>
          <ac:spMkLst>
            <pc:docMk/>
            <pc:sldMk cId="2772245177" sldId="466"/>
            <ac:spMk id="7" creationId="{22DB7AA5-1C33-B136-F856-0278CD5BC906}"/>
          </ac:spMkLst>
        </pc:spChg>
        <pc:grpChg chg="del">
          <ac:chgData name="Hooks, Jon Paul" userId="8725d76e-3a27-431a-93e0-ba3bf95e72e4" providerId="ADAL" clId="{C8976365-9EDE-4818-9A14-60492E9DC69E}" dt="2025-12-11T08:54:56.404" v="383" actId="478"/>
          <ac:grpSpMkLst>
            <pc:docMk/>
            <pc:sldMk cId="2772245177" sldId="466"/>
            <ac:grpSpMk id="11" creationId="{57C98D26-9CEE-9B78-178B-2FCD005CE396}"/>
          </ac:grpSpMkLst>
        </pc:grpChg>
        <pc:picChg chg="add mod">
          <ac:chgData name="Hooks, Jon Paul" userId="8725d76e-3a27-431a-93e0-ba3bf95e72e4" providerId="ADAL" clId="{C8976365-9EDE-4818-9A14-60492E9DC69E}" dt="2025-12-11T09:04:55.343" v="513" actId="1076"/>
          <ac:picMkLst>
            <pc:docMk/>
            <pc:sldMk cId="2772245177" sldId="466"/>
            <ac:picMk id="4" creationId="{7DF8C2AE-DC21-1F94-FE04-119FC9F4735D}"/>
          </ac:picMkLst>
        </pc:picChg>
      </pc:sldChg>
      <pc:sldChg chg="modSp mod">
        <pc:chgData name="Hooks, Jon Paul" userId="8725d76e-3a27-431a-93e0-ba3bf95e72e4" providerId="ADAL" clId="{C8976365-9EDE-4818-9A14-60492E9DC69E}" dt="2025-12-11T09:54:47.811" v="1567" actId="20577"/>
        <pc:sldMkLst>
          <pc:docMk/>
          <pc:sldMk cId="2108276855" sldId="467"/>
        </pc:sldMkLst>
        <pc:spChg chg="mod">
          <ac:chgData name="Hooks, Jon Paul" userId="8725d76e-3a27-431a-93e0-ba3bf95e72e4" providerId="ADAL" clId="{C8976365-9EDE-4818-9A14-60492E9DC69E}" dt="2025-12-11T09:54:47.811" v="1567" actId="20577"/>
          <ac:spMkLst>
            <pc:docMk/>
            <pc:sldMk cId="2108276855" sldId="467"/>
            <ac:spMk id="2" creationId="{6F458CAF-9C46-2CD4-0EC8-C65D393C5FE6}"/>
          </ac:spMkLst>
        </pc:spChg>
      </pc:sldChg>
      <pc:sldChg chg="addSp delSp modSp mod modNotesTx">
        <pc:chgData name="Hooks, Jon Paul" userId="8725d76e-3a27-431a-93e0-ba3bf95e72e4" providerId="ADAL" clId="{C8976365-9EDE-4818-9A14-60492E9DC69E}" dt="2025-12-11T10:17:01.426" v="1761" actId="20577"/>
        <pc:sldMkLst>
          <pc:docMk/>
          <pc:sldMk cId="1008271988" sldId="468"/>
        </pc:sldMkLst>
        <pc:spChg chg="del">
          <ac:chgData name="Hooks, Jon Paul" userId="8725d76e-3a27-431a-93e0-ba3bf95e72e4" providerId="ADAL" clId="{C8976365-9EDE-4818-9A14-60492E9DC69E}" dt="2025-12-11T10:07:42.421" v="1631" actId="478"/>
          <ac:spMkLst>
            <pc:docMk/>
            <pc:sldMk cId="1008271988" sldId="468"/>
            <ac:spMk id="4" creationId="{49DE440D-DC66-980A-0CAA-82F6AB1A4321}"/>
          </ac:spMkLst>
        </pc:spChg>
        <pc:spChg chg="mod">
          <ac:chgData name="Hooks, Jon Paul" userId="8725d76e-3a27-431a-93e0-ba3bf95e72e4" providerId="ADAL" clId="{C8976365-9EDE-4818-9A14-60492E9DC69E}" dt="2025-12-11T10:07:26.214" v="1628" actId="1076"/>
          <ac:spMkLst>
            <pc:docMk/>
            <pc:sldMk cId="1008271988" sldId="468"/>
            <ac:spMk id="5" creationId="{A7ABADE7-7512-8D90-12F3-42245B4544E6}"/>
          </ac:spMkLst>
        </pc:spChg>
        <pc:spChg chg="del">
          <ac:chgData name="Hooks, Jon Paul" userId="8725d76e-3a27-431a-93e0-ba3bf95e72e4" providerId="ADAL" clId="{C8976365-9EDE-4818-9A14-60492E9DC69E}" dt="2025-12-11T09:06:51.906" v="532" actId="478"/>
          <ac:spMkLst>
            <pc:docMk/>
            <pc:sldMk cId="1008271988" sldId="468"/>
            <ac:spMk id="6" creationId="{E50BE30F-E520-35D3-1A2E-27CC28C965FC}"/>
          </ac:spMkLst>
        </pc:spChg>
        <pc:spChg chg="mod">
          <ac:chgData name="Hooks, Jon Paul" userId="8725d76e-3a27-431a-93e0-ba3bf95e72e4" providerId="ADAL" clId="{C8976365-9EDE-4818-9A14-60492E9DC69E}" dt="2025-12-11T09:05:35.547" v="518"/>
          <ac:spMkLst>
            <pc:docMk/>
            <pc:sldMk cId="1008271988" sldId="468"/>
            <ac:spMk id="7" creationId="{C637A998-0ACD-6410-DAFE-180E2DC1995A}"/>
          </ac:spMkLst>
        </pc:spChg>
        <pc:spChg chg="add mod">
          <ac:chgData name="Hooks, Jon Paul" userId="8725d76e-3a27-431a-93e0-ba3bf95e72e4" providerId="ADAL" clId="{C8976365-9EDE-4818-9A14-60492E9DC69E}" dt="2025-12-11T10:07:48.147" v="1632" actId="1076"/>
          <ac:spMkLst>
            <pc:docMk/>
            <pc:sldMk cId="1008271988" sldId="468"/>
            <ac:spMk id="9" creationId="{7299540D-4EFB-681D-BD46-091611BCD160}"/>
          </ac:spMkLst>
        </pc:spChg>
        <pc:picChg chg="del">
          <ac:chgData name="Hooks, Jon Paul" userId="8725d76e-3a27-431a-93e0-ba3bf95e72e4" providerId="ADAL" clId="{C8976365-9EDE-4818-9A14-60492E9DC69E}" dt="2025-12-11T09:07:03.888" v="534" actId="478"/>
          <ac:picMkLst>
            <pc:docMk/>
            <pc:sldMk cId="1008271988" sldId="468"/>
            <ac:picMk id="3" creationId="{803762D4-1D91-EE25-A1E1-46BFC8D64F73}"/>
          </ac:picMkLst>
        </pc:picChg>
        <pc:picChg chg="add mod">
          <ac:chgData name="Hooks, Jon Paul" userId="8725d76e-3a27-431a-93e0-ba3bf95e72e4" providerId="ADAL" clId="{C8976365-9EDE-4818-9A14-60492E9DC69E}" dt="2025-12-11T10:07:36.266" v="1630" actId="1076"/>
          <ac:picMkLst>
            <pc:docMk/>
            <pc:sldMk cId="1008271988" sldId="468"/>
            <ac:picMk id="8" creationId="{77F5F48E-9B29-F5B3-72E5-BC47CD9C1D87}"/>
          </ac:picMkLst>
        </pc:picChg>
        <pc:picChg chg="del">
          <ac:chgData name="Hooks, Jon Paul" userId="8725d76e-3a27-431a-93e0-ba3bf95e72e4" providerId="ADAL" clId="{C8976365-9EDE-4818-9A14-60492E9DC69E}" dt="2025-12-11T09:07:05.252" v="535" actId="478"/>
          <ac:picMkLst>
            <pc:docMk/>
            <pc:sldMk cId="1008271988" sldId="468"/>
            <ac:picMk id="6146" creationId="{29B1EF05-5AEA-364A-E6D1-F91F377E2272}"/>
          </ac:picMkLst>
        </pc:picChg>
      </pc:sldChg>
      <pc:sldChg chg="addSp delSp modSp mod modNotesTx">
        <pc:chgData name="Hooks, Jon Paul" userId="8725d76e-3a27-431a-93e0-ba3bf95e72e4" providerId="ADAL" clId="{C8976365-9EDE-4818-9A14-60492E9DC69E}" dt="2025-12-11T10:17:32.996" v="1764" actId="20577"/>
        <pc:sldMkLst>
          <pc:docMk/>
          <pc:sldMk cId="3401070680" sldId="469"/>
        </pc:sldMkLst>
        <pc:spChg chg="add mod">
          <ac:chgData name="Hooks, Jon Paul" userId="8725d76e-3a27-431a-93e0-ba3bf95e72e4" providerId="ADAL" clId="{C8976365-9EDE-4818-9A14-60492E9DC69E}" dt="2025-12-11T10:15:10.983" v="1746" actId="20577"/>
          <ac:spMkLst>
            <pc:docMk/>
            <pc:sldMk cId="3401070680" sldId="469"/>
            <ac:spMk id="2" creationId="{23CEE991-4DB7-EAE6-367B-2C6A7025334C}"/>
          </ac:spMkLst>
        </pc:spChg>
        <pc:spChg chg="add mod">
          <ac:chgData name="Hooks, Jon Paul" userId="8725d76e-3a27-431a-93e0-ba3bf95e72e4" providerId="ADAL" clId="{C8976365-9EDE-4818-9A14-60492E9DC69E}" dt="2025-12-11T09:12:22.709" v="634"/>
          <ac:spMkLst>
            <pc:docMk/>
            <pc:sldMk cId="3401070680" sldId="469"/>
            <ac:spMk id="3" creationId="{24FC52C5-E1B8-C60D-2BE3-AE99D6788948}"/>
          </ac:spMkLst>
        </pc:spChg>
        <pc:spChg chg="add mod">
          <ac:chgData name="Hooks, Jon Paul" userId="8725d76e-3a27-431a-93e0-ba3bf95e72e4" providerId="ADAL" clId="{C8976365-9EDE-4818-9A14-60492E9DC69E}" dt="2025-12-11T10:15:19.436" v="1747" actId="1076"/>
          <ac:spMkLst>
            <pc:docMk/>
            <pc:sldMk cId="3401070680" sldId="469"/>
            <ac:spMk id="3" creationId="{7EC68A6C-C37B-B684-244F-CAB272A39153}"/>
          </ac:spMkLst>
        </pc:spChg>
        <pc:spChg chg="del mod">
          <ac:chgData name="Hooks, Jon Paul" userId="8725d76e-3a27-431a-93e0-ba3bf95e72e4" providerId="ADAL" clId="{C8976365-9EDE-4818-9A14-60492E9DC69E}" dt="2025-12-11T09:12:11.175" v="631" actId="478"/>
          <ac:spMkLst>
            <pc:docMk/>
            <pc:sldMk cId="3401070680" sldId="469"/>
            <ac:spMk id="5" creationId="{00088F77-F8FB-D318-F5A1-E1F9A3476077}"/>
          </ac:spMkLst>
        </pc:spChg>
        <pc:spChg chg="mod">
          <ac:chgData name="Hooks, Jon Paul" userId="8725d76e-3a27-431a-93e0-ba3bf95e72e4" providerId="ADAL" clId="{C8976365-9EDE-4818-9A14-60492E9DC69E}" dt="2025-12-11T09:11:44.457" v="625" actId="20577"/>
          <ac:spMkLst>
            <pc:docMk/>
            <pc:sldMk cId="3401070680" sldId="469"/>
            <ac:spMk id="7" creationId="{9A6A4675-981D-6945-8B49-C82C7B70F5C2}"/>
          </ac:spMkLst>
        </pc:spChg>
        <pc:spChg chg="del">
          <ac:chgData name="Hooks, Jon Paul" userId="8725d76e-3a27-431a-93e0-ba3bf95e72e4" providerId="ADAL" clId="{C8976365-9EDE-4818-9A14-60492E9DC69E}" dt="2025-12-11T09:12:05.589" v="629" actId="478"/>
          <ac:spMkLst>
            <pc:docMk/>
            <pc:sldMk cId="3401070680" sldId="469"/>
            <ac:spMk id="13" creationId="{8FBE5BE7-B2EA-AD1D-8FF4-3CF4975A8F54}"/>
          </ac:spMkLst>
        </pc:spChg>
        <pc:picChg chg="del">
          <ac:chgData name="Hooks, Jon Paul" userId="8725d76e-3a27-431a-93e0-ba3bf95e72e4" providerId="ADAL" clId="{C8976365-9EDE-4818-9A14-60492E9DC69E}" dt="2025-12-11T09:12:12.446" v="632" actId="478"/>
          <ac:picMkLst>
            <pc:docMk/>
            <pc:sldMk cId="3401070680" sldId="469"/>
            <ac:picMk id="4" creationId="{921B70E4-CC14-BED9-7A2A-97D2FB420C43}"/>
          </ac:picMkLst>
        </pc:picChg>
        <pc:picChg chg="del">
          <ac:chgData name="Hooks, Jon Paul" userId="8725d76e-3a27-431a-93e0-ba3bf95e72e4" providerId="ADAL" clId="{C8976365-9EDE-4818-9A14-60492E9DC69E}" dt="2025-12-11T09:12:00.949" v="628" actId="478"/>
          <ac:picMkLst>
            <pc:docMk/>
            <pc:sldMk cId="3401070680" sldId="469"/>
            <ac:picMk id="9" creationId="{80DD0486-5402-B5BA-2A14-EDE62847D9F5}"/>
          </ac:picMkLst>
        </pc:picChg>
        <pc:picChg chg="del">
          <ac:chgData name="Hooks, Jon Paul" userId="8725d76e-3a27-431a-93e0-ba3bf95e72e4" providerId="ADAL" clId="{C8976365-9EDE-4818-9A14-60492E9DC69E}" dt="2025-12-11T09:11:59.714" v="627" actId="478"/>
          <ac:picMkLst>
            <pc:docMk/>
            <pc:sldMk cId="3401070680" sldId="469"/>
            <ac:picMk id="10" creationId="{14E3455C-A4C5-2B44-6586-D1CB7EC8F45C}"/>
          </ac:picMkLst>
        </pc:picChg>
        <pc:picChg chg="del">
          <ac:chgData name="Hooks, Jon Paul" userId="8725d76e-3a27-431a-93e0-ba3bf95e72e4" providerId="ADAL" clId="{C8976365-9EDE-4818-9A14-60492E9DC69E}" dt="2025-12-11T09:12:08.812" v="630" actId="478"/>
          <ac:picMkLst>
            <pc:docMk/>
            <pc:sldMk cId="3401070680" sldId="469"/>
            <ac:picMk id="12" creationId="{C60E52A5-C2AF-1890-C4DC-3764EC9DEA11}"/>
          </ac:picMkLst>
        </pc:picChg>
      </pc:sldChg>
      <pc:sldChg chg="del">
        <pc:chgData name="Hooks, Jon Paul" userId="8725d76e-3a27-431a-93e0-ba3bf95e72e4" providerId="ADAL" clId="{C8976365-9EDE-4818-9A14-60492E9DC69E}" dt="2025-12-11T09:44:19.403" v="1396" actId="47"/>
        <pc:sldMkLst>
          <pc:docMk/>
          <pc:sldMk cId="2387486754" sldId="470"/>
        </pc:sldMkLst>
      </pc:sldChg>
      <pc:sldChg chg="del">
        <pc:chgData name="Hooks, Jon Paul" userId="8725d76e-3a27-431a-93e0-ba3bf95e72e4" providerId="ADAL" clId="{C8976365-9EDE-4818-9A14-60492E9DC69E}" dt="2025-12-11T09:44:19.403" v="1396" actId="47"/>
        <pc:sldMkLst>
          <pc:docMk/>
          <pc:sldMk cId="2409431466" sldId="471"/>
        </pc:sldMkLst>
      </pc:sldChg>
      <pc:sldChg chg="del">
        <pc:chgData name="Hooks, Jon Paul" userId="8725d76e-3a27-431a-93e0-ba3bf95e72e4" providerId="ADAL" clId="{C8976365-9EDE-4818-9A14-60492E9DC69E}" dt="2025-12-11T09:44:19.403" v="1396" actId="47"/>
        <pc:sldMkLst>
          <pc:docMk/>
          <pc:sldMk cId="421380813" sldId="472"/>
        </pc:sldMkLst>
      </pc:sldChg>
      <pc:sldChg chg="addSp delSp modSp mod">
        <pc:chgData name="Hooks, Jon Paul" userId="8725d76e-3a27-431a-93e0-ba3bf95e72e4" providerId="ADAL" clId="{C8976365-9EDE-4818-9A14-60492E9DC69E}" dt="2025-12-11T09:04:07.076" v="503" actId="164"/>
        <pc:sldMkLst>
          <pc:docMk/>
          <pc:sldMk cId="3665559967" sldId="473"/>
        </pc:sldMkLst>
        <pc:spChg chg="add mod">
          <ac:chgData name="Hooks, Jon Paul" userId="8725d76e-3a27-431a-93e0-ba3bf95e72e4" providerId="ADAL" clId="{C8976365-9EDE-4818-9A14-60492E9DC69E}" dt="2025-12-11T09:04:07.076" v="503" actId="164"/>
          <ac:spMkLst>
            <pc:docMk/>
            <pc:sldMk cId="3665559967" sldId="473"/>
            <ac:spMk id="9" creationId="{A610DEDF-B493-89AF-0759-A9CC008083B7}"/>
          </ac:spMkLst>
        </pc:spChg>
        <pc:spChg chg="add mod">
          <ac:chgData name="Hooks, Jon Paul" userId="8725d76e-3a27-431a-93e0-ba3bf95e72e4" providerId="ADAL" clId="{C8976365-9EDE-4818-9A14-60492E9DC69E}" dt="2025-12-11T09:04:07.076" v="503" actId="164"/>
          <ac:spMkLst>
            <pc:docMk/>
            <pc:sldMk cId="3665559967" sldId="473"/>
            <ac:spMk id="10" creationId="{8F4234EF-EFF0-41A5-CBDC-8F72E1F4A414}"/>
          </ac:spMkLst>
        </pc:spChg>
        <pc:spChg chg="add mod">
          <ac:chgData name="Hooks, Jon Paul" userId="8725d76e-3a27-431a-93e0-ba3bf95e72e4" providerId="ADAL" clId="{C8976365-9EDE-4818-9A14-60492E9DC69E}" dt="2025-12-11T09:04:07.076" v="503" actId="164"/>
          <ac:spMkLst>
            <pc:docMk/>
            <pc:sldMk cId="3665559967" sldId="473"/>
            <ac:spMk id="12" creationId="{039988A1-712C-6D6A-8289-4B1DD45D3FE1}"/>
          </ac:spMkLst>
        </pc:spChg>
        <pc:spChg chg="add mod">
          <ac:chgData name="Hooks, Jon Paul" userId="8725d76e-3a27-431a-93e0-ba3bf95e72e4" providerId="ADAL" clId="{C8976365-9EDE-4818-9A14-60492E9DC69E}" dt="2025-12-11T09:04:07.076" v="503" actId="164"/>
          <ac:spMkLst>
            <pc:docMk/>
            <pc:sldMk cId="3665559967" sldId="473"/>
            <ac:spMk id="13" creationId="{6C493C05-593B-6BF8-BEB5-DCB24D8EDABB}"/>
          </ac:spMkLst>
        </pc:spChg>
        <pc:spChg chg="add mod">
          <ac:chgData name="Hooks, Jon Paul" userId="8725d76e-3a27-431a-93e0-ba3bf95e72e4" providerId="ADAL" clId="{C8976365-9EDE-4818-9A14-60492E9DC69E}" dt="2025-12-11T09:04:07.076" v="503" actId="164"/>
          <ac:spMkLst>
            <pc:docMk/>
            <pc:sldMk cId="3665559967" sldId="473"/>
            <ac:spMk id="14" creationId="{8618F5FD-DC1B-413B-E020-BAE874EC0314}"/>
          </ac:spMkLst>
        </pc:spChg>
        <pc:spChg chg="add mod">
          <ac:chgData name="Hooks, Jon Paul" userId="8725d76e-3a27-431a-93e0-ba3bf95e72e4" providerId="ADAL" clId="{C8976365-9EDE-4818-9A14-60492E9DC69E}" dt="2025-12-11T09:04:07.076" v="503" actId="164"/>
          <ac:spMkLst>
            <pc:docMk/>
            <pc:sldMk cId="3665559967" sldId="473"/>
            <ac:spMk id="15" creationId="{721A8C7A-A79D-2EC1-3A46-EAC6005D4CE8}"/>
          </ac:spMkLst>
        </pc:spChg>
        <pc:grpChg chg="add del mod">
          <ac:chgData name="Hooks, Jon Paul" userId="8725d76e-3a27-431a-93e0-ba3bf95e72e4" providerId="ADAL" clId="{C8976365-9EDE-4818-9A14-60492E9DC69E}" dt="2025-12-11T08:57:39.723" v="391" actId="21"/>
          <ac:grpSpMkLst>
            <pc:docMk/>
            <pc:sldMk cId="3665559967" sldId="473"/>
            <ac:grpSpMk id="8" creationId="{E3A5F5C4-5F9B-2490-6881-7CF57FEF3C6B}"/>
          </ac:grpSpMkLst>
        </pc:grpChg>
        <pc:grpChg chg="add mod">
          <ac:chgData name="Hooks, Jon Paul" userId="8725d76e-3a27-431a-93e0-ba3bf95e72e4" providerId="ADAL" clId="{C8976365-9EDE-4818-9A14-60492E9DC69E}" dt="2025-12-11T09:04:07.076" v="503" actId="164"/>
          <ac:grpSpMkLst>
            <pc:docMk/>
            <pc:sldMk cId="3665559967" sldId="473"/>
            <ac:grpSpMk id="16" creationId="{4256F8C4-0E38-359A-DCF1-1F26CB036918}"/>
          </ac:grpSpMkLst>
        </pc:grpChg>
        <pc:grpChg chg="del">
          <ac:chgData name="Hooks, Jon Paul" userId="8725d76e-3a27-431a-93e0-ba3bf95e72e4" providerId="ADAL" clId="{C8976365-9EDE-4818-9A14-60492E9DC69E}" dt="2025-12-11T07:16:42.245" v="1" actId="478"/>
          <ac:grpSpMkLst>
            <pc:docMk/>
            <pc:sldMk cId="3665559967" sldId="473"/>
            <ac:grpSpMk id="39" creationId="{98378548-531E-836E-7BF1-959909597011}"/>
          </ac:grpSpMkLst>
        </pc:grpChg>
        <pc:picChg chg="add mod modCrop">
          <ac:chgData name="Hooks, Jon Paul" userId="8725d76e-3a27-431a-93e0-ba3bf95e72e4" providerId="ADAL" clId="{C8976365-9EDE-4818-9A14-60492E9DC69E}" dt="2025-12-11T07:51:08.875" v="49" actId="732"/>
          <ac:picMkLst>
            <pc:docMk/>
            <pc:sldMk cId="3665559967" sldId="473"/>
            <ac:picMk id="3" creationId="{636BD565-A007-C055-AA0B-705FDBC4434E}"/>
          </ac:picMkLst>
        </pc:picChg>
        <pc:picChg chg="add mod modCrop">
          <ac:chgData name="Hooks, Jon Paul" userId="8725d76e-3a27-431a-93e0-ba3bf95e72e4" providerId="ADAL" clId="{C8976365-9EDE-4818-9A14-60492E9DC69E}" dt="2025-12-11T07:51:23.618" v="50" actId="732"/>
          <ac:picMkLst>
            <pc:docMk/>
            <pc:sldMk cId="3665559967" sldId="473"/>
            <ac:picMk id="7" creationId="{4995F2BA-0450-C113-8BA9-D5CC014E6D20}"/>
          </ac:picMkLst>
        </pc:picChg>
      </pc:sldChg>
      <pc:sldChg chg="del">
        <pc:chgData name="Hooks, Jon Paul" userId="8725d76e-3a27-431a-93e0-ba3bf95e72e4" providerId="ADAL" clId="{C8976365-9EDE-4818-9A14-60492E9DC69E}" dt="2025-12-11T09:44:19.403" v="1396" actId="47"/>
        <pc:sldMkLst>
          <pc:docMk/>
          <pc:sldMk cId="200476205" sldId="474"/>
        </pc:sldMkLst>
      </pc:sldChg>
      <pc:sldChg chg="del">
        <pc:chgData name="Hooks, Jon Paul" userId="8725d76e-3a27-431a-93e0-ba3bf95e72e4" providerId="ADAL" clId="{C8976365-9EDE-4818-9A14-60492E9DC69E}" dt="2025-12-11T09:44:19.403" v="1396" actId="47"/>
        <pc:sldMkLst>
          <pc:docMk/>
          <pc:sldMk cId="510797384" sldId="475"/>
        </pc:sldMkLst>
      </pc:sldChg>
      <pc:sldChg chg="addSp delSp modSp mod modNotesTx">
        <pc:chgData name="Hooks, Jon Paul" userId="8725d76e-3a27-431a-93e0-ba3bf95e72e4" providerId="ADAL" clId="{C8976365-9EDE-4818-9A14-60492E9DC69E}" dt="2025-12-11T10:18:10.711" v="1767" actId="20577"/>
        <pc:sldMkLst>
          <pc:docMk/>
          <pc:sldMk cId="2100461697" sldId="476"/>
        </pc:sldMkLst>
        <pc:spChg chg="del">
          <ac:chgData name="Hooks, Jon Paul" userId="8725d76e-3a27-431a-93e0-ba3bf95e72e4" providerId="ADAL" clId="{C8976365-9EDE-4818-9A14-60492E9DC69E}" dt="2025-12-11T09:13:31.067" v="653" actId="478"/>
          <ac:spMkLst>
            <pc:docMk/>
            <pc:sldMk cId="2100461697" sldId="476"/>
            <ac:spMk id="2" creationId="{28B9F04E-5210-8738-065A-29D8D4BE3956}"/>
          </ac:spMkLst>
        </pc:spChg>
        <pc:spChg chg="add mod">
          <ac:chgData name="Hooks, Jon Paul" userId="8725d76e-3a27-431a-93e0-ba3bf95e72e4" providerId="ADAL" clId="{C8976365-9EDE-4818-9A14-60492E9DC69E}" dt="2025-12-11T09:57:14.833" v="1575" actId="114"/>
          <ac:spMkLst>
            <pc:docMk/>
            <pc:sldMk cId="2100461697" sldId="476"/>
            <ac:spMk id="3" creationId="{512B55CC-1D14-9100-C029-28CADF54DB44}"/>
          </ac:spMkLst>
        </pc:spChg>
        <pc:spChg chg="mod">
          <ac:chgData name="Hooks, Jon Paul" userId="8725d76e-3a27-431a-93e0-ba3bf95e72e4" providerId="ADAL" clId="{C8976365-9EDE-4818-9A14-60492E9DC69E}" dt="2025-12-11T09:13:27.370" v="652" actId="20577"/>
          <ac:spMkLst>
            <pc:docMk/>
            <pc:sldMk cId="2100461697" sldId="476"/>
            <ac:spMk id="7" creationId="{68230B63-7EE3-56D3-28BA-ED3B4465ECA5}"/>
          </ac:spMkLst>
        </pc:spChg>
        <pc:spChg chg="del mod">
          <ac:chgData name="Hooks, Jon Paul" userId="8725d76e-3a27-431a-93e0-ba3bf95e72e4" providerId="ADAL" clId="{C8976365-9EDE-4818-9A14-60492E9DC69E}" dt="2025-12-11T09:13:34.840" v="655" actId="478"/>
          <ac:spMkLst>
            <pc:docMk/>
            <pc:sldMk cId="2100461697" sldId="476"/>
            <ac:spMk id="8" creationId="{874211F0-4522-D43E-9118-30A3DF8A911E}"/>
          </ac:spMkLst>
        </pc:spChg>
        <pc:spChg chg="add mod">
          <ac:chgData name="Hooks, Jon Paul" userId="8725d76e-3a27-431a-93e0-ba3bf95e72e4" providerId="ADAL" clId="{C8976365-9EDE-4818-9A14-60492E9DC69E}" dt="2025-12-11T09:20:44.314" v="699" actId="20577"/>
          <ac:spMkLst>
            <pc:docMk/>
            <pc:sldMk cId="2100461697" sldId="476"/>
            <ac:spMk id="11" creationId="{2BD4DCED-163A-6CBE-1484-677462685F66}"/>
          </ac:spMkLst>
        </pc:spChg>
        <pc:grpChg chg="add del mod ord">
          <ac:chgData name="Hooks, Jon Paul" userId="8725d76e-3a27-431a-93e0-ba3bf95e72e4" providerId="ADAL" clId="{C8976365-9EDE-4818-9A14-60492E9DC69E}" dt="2025-12-11T09:56:43.653" v="1568" actId="478"/>
          <ac:grpSpMkLst>
            <pc:docMk/>
            <pc:sldMk cId="2100461697" sldId="476"/>
            <ac:grpSpMk id="6" creationId="{17E0C35F-8BC5-F760-68C9-0A88EEB31AF0}"/>
          </ac:grpSpMkLst>
        </pc:grpChg>
        <pc:picChg chg="add mod">
          <ac:chgData name="Hooks, Jon Paul" userId="8725d76e-3a27-431a-93e0-ba3bf95e72e4" providerId="ADAL" clId="{C8976365-9EDE-4818-9A14-60492E9DC69E}" dt="2025-12-11T09:20:02.969" v="694" actId="1076"/>
          <ac:picMkLst>
            <pc:docMk/>
            <pc:sldMk cId="2100461697" sldId="476"/>
            <ac:picMk id="5" creationId="{70E1052C-8807-39FE-3CF8-3C1AEF1D482C}"/>
          </ac:picMkLst>
        </pc:picChg>
        <pc:picChg chg="mod">
          <ac:chgData name="Hooks, Jon Paul" userId="8725d76e-3a27-431a-93e0-ba3bf95e72e4" providerId="ADAL" clId="{C8976365-9EDE-4818-9A14-60492E9DC69E}" dt="2025-12-11T09:19:30.256" v="685"/>
          <ac:picMkLst>
            <pc:docMk/>
            <pc:sldMk cId="2100461697" sldId="476"/>
            <ac:picMk id="9" creationId="{99340F63-D0DF-F3DB-B4C2-51D381B53FB5}"/>
          </ac:picMkLst>
        </pc:picChg>
        <pc:picChg chg="mod">
          <ac:chgData name="Hooks, Jon Paul" userId="8725d76e-3a27-431a-93e0-ba3bf95e72e4" providerId="ADAL" clId="{C8976365-9EDE-4818-9A14-60492E9DC69E}" dt="2025-12-11T09:19:30.256" v="685"/>
          <ac:picMkLst>
            <pc:docMk/>
            <pc:sldMk cId="2100461697" sldId="476"/>
            <ac:picMk id="10" creationId="{FEA1E2A5-F2B9-DB39-87E3-7777E634DFDE}"/>
          </ac:picMkLst>
        </pc:picChg>
      </pc:sldChg>
      <pc:sldChg chg="del">
        <pc:chgData name="Hooks, Jon Paul" userId="8725d76e-3a27-431a-93e0-ba3bf95e72e4" providerId="ADAL" clId="{C8976365-9EDE-4818-9A14-60492E9DC69E}" dt="2025-12-11T09:44:19.403" v="1396" actId="47"/>
        <pc:sldMkLst>
          <pc:docMk/>
          <pc:sldMk cId="1978767728" sldId="477"/>
        </pc:sldMkLst>
      </pc:sldChg>
      <pc:sldChg chg="del">
        <pc:chgData name="Hooks, Jon Paul" userId="8725d76e-3a27-431a-93e0-ba3bf95e72e4" providerId="ADAL" clId="{C8976365-9EDE-4818-9A14-60492E9DC69E}" dt="2025-12-11T09:44:19.403" v="1396" actId="47"/>
        <pc:sldMkLst>
          <pc:docMk/>
          <pc:sldMk cId="3183583979" sldId="478"/>
        </pc:sldMkLst>
      </pc:sldChg>
      <pc:sldChg chg="addSp delSp modSp add mod modNotesTx">
        <pc:chgData name="Hooks, Jon Paul" userId="8725d76e-3a27-431a-93e0-ba3bf95e72e4" providerId="ADAL" clId="{C8976365-9EDE-4818-9A14-60492E9DC69E}" dt="2025-12-11T10:18:41.020" v="1774" actId="20577"/>
        <pc:sldMkLst>
          <pc:docMk/>
          <pc:sldMk cId="1467185860" sldId="479"/>
        </pc:sldMkLst>
        <pc:spChg chg="add mod">
          <ac:chgData name="Hooks, Jon Paul" userId="8725d76e-3a27-431a-93e0-ba3bf95e72e4" providerId="ADAL" clId="{C8976365-9EDE-4818-9A14-60492E9DC69E}" dt="2025-12-11T09:24:42.135" v="770" actId="1076"/>
          <ac:spMkLst>
            <pc:docMk/>
            <pc:sldMk cId="1467185860" sldId="479"/>
            <ac:spMk id="2" creationId="{B4135556-1537-C2E2-CB69-7FADE0B57DD7}"/>
          </ac:spMkLst>
        </pc:spChg>
        <pc:spChg chg="mod">
          <ac:chgData name="Hooks, Jon Paul" userId="8725d76e-3a27-431a-93e0-ba3bf95e72e4" providerId="ADAL" clId="{C8976365-9EDE-4818-9A14-60492E9DC69E}" dt="2025-12-11T09:24:49.047" v="772" actId="1076"/>
          <ac:spMkLst>
            <pc:docMk/>
            <pc:sldMk cId="1467185860" sldId="479"/>
            <ac:spMk id="3" creationId="{97BF9311-007A-D5F5-A164-1FB15FC90048}"/>
          </ac:spMkLst>
        </pc:spChg>
        <pc:spChg chg="mod">
          <ac:chgData name="Hooks, Jon Paul" userId="8725d76e-3a27-431a-93e0-ba3bf95e72e4" providerId="ADAL" clId="{C8976365-9EDE-4818-9A14-60492E9DC69E}" dt="2025-12-11T09:21:36.175" v="728" actId="20577"/>
          <ac:spMkLst>
            <pc:docMk/>
            <pc:sldMk cId="1467185860" sldId="479"/>
            <ac:spMk id="7" creationId="{9731D8C8-BEA7-DE2E-901F-F2327F408382}"/>
          </ac:spMkLst>
        </pc:spChg>
        <pc:spChg chg="del mod">
          <ac:chgData name="Hooks, Jon Paul" userId="8725d76e-3a27-431a-93e0-ba3bf95e72e4" providerId="ADAL" clId="{C8976365-9EDE-4818-9A14-60492E9DC69E}" dt="2025-12-11T09:24:35.691" v="769" actId="478"/>
          <ac:spMkLst>
            <pc:docMk/>
            <pc:sldMk cId="1467185860" sldId="479"/>
            <ac:spMk id="11" creationId="{1D7C5CFC-8801-AF91-B340-A8933A26A956}"/>
          </ac:spMkLst>
        </pc:spChg>
        <pc:grpChg chg="del">
          <ac:chgData name="Hooks, Jon Paul" userId="8725d76e-3a27-431a-93e0-ba3bf95e72e4" providerId="ADAL" clId="{C8976365-9EDE-4818-9A14-60492E9DC69E}" dt="2025-12-11T09:22:42.264" v="743" actId="478"/>
          <ac:grpSpMkLst>
            <pc:docMk/>
            <pc:sldMk cId="1467185860" sldId="479"/>
            <ac:grpSpMk id="6" creationId="{C2012FCD-E68B-AA47-1F3F-03A7049667D3}"/>
          </ac:grpSpMkLst>
        </pc:grpChg>
        <pc:picChg chg="del">
          <ac:chgData name="Hooks, Jon Paul" userId="8725d76e-3a27-431a-93e0-ba3bf95e72e4" providerId="ADAL" clId="{C8976365-9EDE-4818-9A14-60492E9DC69E}" dt="2025-12-11T09:22:43.538" v="744" actId="478"/>
          <ac:picMkLst>
            <pc:docMk/>
            <pc:sldMk cId="1467185860" sldId="479"/>
            <ac:picMk id="5" creationId="{61E3E7E1-5DBA-DDAD-C701-D7506D83FCAC}"/>
          </ac:picMkLst>
        </pc:picChg>
        <pc:picChg chg="add mod">
          <ac:chgData name="Hooks, Jon Paul" userId="8725d76e-3a27-431a-93e0-ba3bf95e72e4" providerId="ADAL" clId="{C8976365-9EDE-4818-9A14-60492E9DC69E}" dt="2025-12-11T09:24:31.142" v="767" actId="1076"/>
          <ac:picMkLst>
            <pc:docMk/>
            <pc:sldMk cId="1467185860" sldId="479"/>
            <ac:picMk id="8" creationId="{16861488-D1F1-6917-0F84-3F996565B07B}"/>
          </ac:picMkLst>
        </pc:picChg>
      </pc:sldChg>
      <pc:sldChg chg="addSp delSp modSp add mod">
        <pc:chgData name="Hooks, Jon Paul" userId="8725d76e-3a27-431a-93e0-ba3bf95e72e4" providerId="ADAL" clId="{C8976365-9EDE-4818-9A14-60492E9DC69E}" dt="2025-12-11T10:19:54.353" v="1798" actId="22"/>
        <pc:sldMkLst>
          <pc:docMk/>
          <pc:sldMk cId="2912397748" sldId="480"/>
        </pc:sldMkLst>
        <pc:spChg chg="add mod">
          <ac:chgData name="Hooks, Jon Paul" userId="8725d76e-3a27-431a-93e0-ba3bf95e72e4" providerId="ADAL" clId="{C8976365-9EDE-4818-9A14-60492E9DC69E}" dt="2025-12-11T09:59:36.091" v="1596" actId="1076"/>
          <ac:spMkLst>
            <pc:docMk/>
            <pc:sldMk cId="2912397748" sldId="480"/>
            <ac:spMk id="2" creationId="{D2632A91-ADFD-1517-7BF0-E05904FCD5D5}"/>
          </ac:spMkLst>
        </pc:spChg>
        <pc:spChg chg="mod">
          <ac:chgData name="Hooks, Jon Paul" userId="8725d76e-3a27-431a-93e0-ba3bf95e72e4" providerId="ADAL" clId="{C8976365-9EDE-4818-9A14-60492E9DC69E}" dt="2025-12-11T09:59:31.680" v="1595" actId="1076"/>
          <ac:spMkLst>
            <pc:docMk/>
            <pc:sldMk cId="2912397748" sldId="480"/>
            <ac:spMk id="3" creationId="{119CB66B-AE6E-D10B-2A6A-6591794453F0}"/>
          </ac:spMkLst>
        </pc:spChg>
        <pc:spChg chg="add">
          <ac:chgData name="Hooks, Jon Paul" userId="8725d76e-3a27-431a-93e0-ba3bf95e72e4" providerId="ADAL" clId="{C8976365-9EDE-4818-9A14-60492E9DC69E}" dt="2025-12-11T09:35:05.925" v="1204"/>
          <ac:spMkLst>
            <pc:docMk/>
            <pc:sldMk cId="2912397748" sldId="480"/>
            <ac:spMk id="4" creationId="{F4E98CAD-D051-D449-474A-A9069606E4B6}"/>
          </ac:spMkLst>
        </pc:spChg>
        <pc:spChg chg="mod">
          <ac:chgData name="Hooks, Jon Paul" userId="8725d76e-3a27-431a-93e0-ba3bf95e72e4" providerId="ADAL" clId="{C8976365-9EDE-4818-9A14-60492E9DC69E}" dt="2025-12-11T09:33:24.233" v="1007"/>
          <ac:spMkLst>
            <pc:docMk/>
            <pc:sldMk cId="2912397748" sldId="480"/>
            <ac:spMk id="7" creationId="{BD29A186-56D5-3E20-07F1-FDB06BD20E9D}"/>
          </ac:spMkLst>
        </pc:spChg>
        <pc:spChg chg="add del">
          <ac:chgData name="Hooks, Jon Paul" userId="8725d76e-3a27-431a-93e0-ba3bf95e72e4" providerId="ADAL" clId="{C8976365-9EDE-4818-9A14-60492E9DC69E}" dt="2025-12-11T10:19:54.353" v="1798" actId="22"/>
          <ac:spMkLst>
            <pc:docMk/>
            <pc:sldMk cId="2912397748" sldId="480"/>
            <ac:spMk id="8" creationId="{0113FD79-404A-E18F-7AD7-8A9A967965CE}"/>
          </ac:spMkLst>
        </pc:spChg>
        <pc:spChg chg="add">
          <ac:chgData name="Hooks, Jon Paul" userId="8725d76e-3a27-431a-93e0-ba3bf95e72e4" providerId="ADAL" clId="{C8976365-9EDE-4818-9A14-60492E9DC69E}" dt="2025-12-11T09:35:15.080" v="1205"/>
          <ac:spMkLst>
            <pc:docMk/>
            <pc:sldMk cId="2912397748" sldId="480"/>
            <ac:spMk id="8" creationId="{04F463DB-AC9C-F8A1-A0C7-11BF66B32346}"/>
          </ac:spMkLst>
        </pc:spChg>
        <pc:spChg chg="del">
          <ac:chgData name="Hooks, Jon Paul" userId="8725d76e-3a27-431a-93e0-ba3bf95e72e4" providerId="ADAL" clId="{C8976365-9EDE-4818-9A14-60492E9DC69E}" dt="2025-12-11T09:33:32.276" v="1010" actId="478"/>
          <ac:spMkLst>
            <pc:docMk/>
            <pc:sldMk cId="2912397748" sldId="480"/>
            <ac:spMk id="11" creationId="{52EED31C-30B9-6C1E-FFA0-9B14D022D927}"/>
          </ac:spMkLst>
        </pc:spChg>
        <pc:grpChg chg="del">
          <ac:chgData name="Hooks, Jon Paul" userId="8725d76e-3a27-431a-93e0-ba3bf95e72e4" providerId="ADAL" clId="{C8976365-9EDE-4818-9A14-60492E9DC69E}" dt="2025-12-11T09:33:29.294" v="1009" actId="478"/>
          <ac:grpSpMkLst>
            <pc:docMk/>
            <pc:sldMk cId="2912397748" sldId="480"/>
            <ac:grpSpMk id="6" creationId="{1B96BC24-15A9-EC9A-6C66-BBD0A41EA8F9}"/>
          </ac:grpSpMkLst>
        </pc:grpChg>
        <pc:picChg chg="del">
          <ac:chgData name="Hooks, Jon Paul" userId="8725d76e-3a27-431a-93e0-ba3bf95e72e4" providerId="ADAL" clId="{C8976365-9EDE-4818-9A14-60492E9DC69E}" dt="2025-12-11T09:33:27.743" v="1008" actId="478"/>
          <ac:picMkLst>
            <pc:docMk/>
            <pc:sldMk cId="2912397748" sldId="480"/>
            <ac:picMk id="5" creationId="{08D2308F-211C-80F2-51CC-33BF32323CC4}"/>
          </ac:picMkLst>
        </pc:picChg>
        <pc:picChg chg="add mod">
          <ac:chgData name="Hooks, Jon Paul" userId="8725d76e-3a27-431a-93e0-ba3bf95e72e4" providerId="ADAL" clId="{C8976365-9EDE-4818-9A14-60492E9DC69E}" dt="2025-12-11T09:59:16.879" v="1590" actId="1076"/>
          <ac:picMkLst>
            <pc:docMk/>
            <pc:sldMk cId="2912397748" sldId="480"/>
            <ac:picMk id="5" creationId="{EC6476F6-71DA-DC8D-CE00-A20EE447DC4C}"/>
          </ac:picMkLst>
        </pc:picChg>
      </pc:sldChg>
      <pc:sldChg chg="addSp delSp modSp add mod modNotesTx">
        <pc:chgData name="Hooks, Jon Paul" userId="8725d76e-3a27-431a-93e0-ba3bf95e72e4" providerId="ADAL" clId="{C8976365-9EDE-4818-9A14-60492E9DC69E}" dt="2025-12-11T10:19:39.323" v="1796" actId="20577"/>
        <pc:sldMkLst>
          <pc:docMk/>
          <pc:sldMk cId="697180348" sldId="481"/>
        </pc:sldMkLst>
        <pc:spChg chg="mod">
          <ac:chgData name="Hooks, Jon Paul" userId="8725d76e-3a27-431a-93e0-ba3bf95e72e4" providerId="ADAL" clId="{C8976365-9EDE-4818-9A14-60492E9DC69E}" dt="2025-12-11T09:28:31.057" v="963"/>
          <ac:spMkLst>
            <pc:docMk/>
            <pc:sldMk cId="697180348" sldId="481"/>
            <ac:spMk id="2" creationId="{9E16748E-0053-01AB-0591-32A143049C99}"/>
          </ac:spMkLst>
        </pc:spChg>
        <pc:spChg chg="mod">
          <ac:chgData name="Hooks, Jon Paul" userId="8725d76e-3a27-431a-93e0-ba3bf95e72e4" providerId="ADAL" clId="{C8976365-9EDE-4818-9A14-60492E9DC69E}" dt="2025-12-11T09:27:59.427" v="958" actId="20577"/>
          <ac:spMkLst>
            <pc:docMk/>
            <pc:sldMk cId="697180348" sldId="481"/>
            <ac:spMk id="3" creationId="{E02ED5A1-1475-CFA3-D334-26C91C01E147}"/>
          </ac:spMkLst>
        </pc:spChg>
        <pc:spChg chg="mod">
          <ac:chgData name="Hooks, Jon Paul" userId="8725d76e-3a27-431a-93e0-ba3bf95e72e4" providerId="ADAL" clId="{C8976365-9EDE-4818-9A14-60492E9DC69E}" dt="2025-12-11T09:26:21.212" v="802" actId="20577"/>
          <ac:spMkLst>
            <pc:docMk/>
            <pc:sldMk cId="697180348" sldId="481"/>
            <ac:spMk id="7" creationId="{C403F3CF-B688-F95D-F1B6-0458DC6331E7}"/>
          </ac:spMkLst>
        </pc:spChg>
        <pc:picChg chg="add mod">
          <ac:chgData name="Hooks, Jon Paul" userId="8725d76e-3a27-431a-93e0-ba3bf95e72e4" providerId="ADAL" clId="{C8976365-9EDE-4818-9A14-60492E9DC69E}" dt="2025-12-11T09:31:59.887" v="990" actId="1076"/>
          <ac:picMkLst>
            <pc:docMk/>
            <pc:sldMk cId="697180348" sldId="481"/>
            <ac:picMk id="5" creationId="{2CC083CF-81A5-FB16-3C8F-63310A39F0BF}"/>
          </ac:picMkLst>
        </pc:picChg>
        <pc:picChg chg="del">
          <ac:chgData name="Hooks, Jon Paul" userId="8725d76e-3a27-431a-93e0-ba3bf95e72e4" providerId="ADAL" clId="{C8976365-9EDE-4818-9A14-60492E9DC69E}" dt="2025-12-11T09:26:37.260" v="803" actId="478"/>
          <ac:picMkLst>
            <pc:docMk/>
            <pc:sldMk cId="697180348" sldId="481"/>
            <ac:picMk id="8" creationId="{3312341F-5497-0F95-F8C4-9D5C7A956906}"/>
          </ac:picMkLst>
        </pc:picChg>
        <pc:picChg chg="add mod">
          <ac:chgData name="Hooks, Jon Paul" userId="8725d76e-3a27-431a-93e0-ba3bf95e72e4" providerId="ADAL" clId="{C8976365-9EDE-4818-9A14-60492E9DC69E}" dt="2025-12-11T09:31:52.082" v="987" actId="1076"/>
          <ac:picMkLst>
            <pc:docMk/>
            <pc:sldMk cId="697180348" sldId="481"/>
            <ac:picMk id="9" creationId="{C775D239-BAF8-78BF-D37C-6FF30825DB5C}"/>
          </ac:picMkLst>
        </pc:picChg>
        <pc:picChg chg="add mod">
          <ac:chgData name="Hooks, Jon Paul" userId="8725d76e-3a27-431a-93e0-ba3bf95e72e4" providerId="ADAL" clId="{C8976365-9EDE-4818-9A14-60492E9DC69E}" dt="2025-12-11T09:31:55.120" v="988" actId="1076"/>
          <ac:picMkLst>
            <pc:docMk/>
            <pc:sldMk cId="697180348" sldId="481"/>
            <ac:picMk id="11" creationId="{2145C01A-94F0-1F11-9E5D-BDEB7DFE05E9}"/>
          </ac:picMkLst>
        </pc:picChg>
        <pc:picChg chg="add mod">
          <ac:chgData name="Hooks, Jon Paul" userId="8725d76e-3a27-431a-93e0-ba3bf95e72e4" providerId="ADAL" clId="{C8976365-9EDE-4818-9A14-60492E9DC69E}" dt="2025-12-11T09:31:57.307" v="989" actId="1076"/>
          <ac:picMkLst>
            <pc:docMk/>
            <pc:sldMk cId="697180348" sldId="481"/>
            <ac:picMk id="13" creationId="{56F76049-5013-E8FC-5E1E-C0DF88C9B120}"/>
          </ac:picMkLst>
        </pc:picChg>
        <pc:picChg chg="add mod">
          <ac:chgData name="Hooks, Jon Paul" userId="8725d76e-3a27-431a-93e0-ba3bf95e72e4" providerId="ADAL" clId="{C8976365-9EDE-4818-9A14-60492E9DC69E}" dt="2025-12-11T09:32:08.486" v="992" actId="1076"/>
          <ac:picMkLst>
            <pc:docMk/>
            <pc:sldMk cId="697180348" sldId="481"/>
            <ac:picMk id="15" creationId="{ABE5CDD6-B680-0110-7ABC-F2C05FAC18AA}"/>
          </ac:picMkLst>
        </pc:picChg>
        <pc:picChg chg="add mod">
          <ac:chgData name="Hooks, Jon Paul" userId="8725d76e-3a27-431a-93e0-ba3bf95e72e4" providerId="ADAL" clId="{C8976365-9EDE-4818-9A14-60492E9DC69E}" dt="2025-12-11T09:32:25.678" v="995" actId="1076"/>
          <ac:picMkLst>
            <pc:docMk/>
            <pc:sldMk cId="697180348" sldId="481"/>
            <ac:picMk id="17" creationId="{EA25FA4E-AE3E-8C6B-8019-7CCBFBC04CB3}"/>
          </ac:picMkLst>
        </pc:picChg>
        <pc:picChg chg="add mod">
          <ac:chgData name="Hooks, Jon Paul" userId="8725d76e-3a27-431a-93e0-ba3bf95e72e4" providerId="ADAL" clId="{C8976365-9EDE-4818-9A14-60492E9DC69E}" dt="2025-12-11T09:32:44.074" v="999" actId="1076"/>
          <ac:picMkLst>
            <pc:docMk/>
            <pc:sldMk cId="697180348" sldId="481"/>
            <ac:picMk id="19" creationId="{73D39091-0705-629C-8E1C-976586823801}"/>
          </ac:picMkLst>
        </pc:picChg>
        <pc:picChg chg="add mod">
          <ac:chgData name="Hooks, Jon Paul" userId="8725d76e-3a27-431a-93e0-ba3bf95e72e4" providerId="ADAL" clId="{C8976365-9EDE-4818-9A14-60492E9DC69E}" dt="2025-12-11T09:32:59.103" v="1002" actId="1076"/>
          <ac:picMkLst>
            <pc:docMk/>
            <pc:sldMk cId="697180348" sldId="481"/>
            <ac:picMk id="21" creationId="{871724F6-C6E3-4A37-D372-E1BB78B4E5E8}"/>
          </ac:picMkLst>
        </pc:picChg>
      </pc:sldChg>
      <pc:sldChg chg="addSp delSp modSp add mod modNotesTx">
        <pc:chgData name="Hooks, Jon Paul" userId="8725d76e-3a27-431a-93e0-ba3bf95e72e4" providerId="ADAL" clId="{C8976365-9EDE-4818-9A14-60492E9DC69E}" dt="2025-12-11T10:25:06.543" v="1816" actId="20577"/>
        <pc:sldMkLst>
          <pc:docMk/>
          <pc:sldMk cId="2912983965" sldId="482"/>
        </pc:sldMkLst>
        <pc:spChg chg="add del">
          <ac:chgData name="Hooks, Jon Paul" userId="8725d76e-3a27-431a-93e0-ba3bf95e72e4" providerId="ADAL" clId="{C8976365-9EDE-4818-9A14-60492E9DC69E}" dt="2025-12-11T10:05:17.324" v="1617" actId="478"/>
          <ac:spMkLst>
            <pc:docMk/>
            <pc:sldMk cId="2912983965" sldId="482"/>
            <ac:spMk id="2" creationId="{3838B761-1BF1-01C0-364D-9EA13AD14C3E}"/>
          </ac:spMkLst>
        </pc:spChg>
        <pc:spChg chg="del">
          <ac:chgData name="Hooks, Jon Paul" userId="8725d76e-3a27-431a-93e0-ba3bf95e72e4" providerId="ADAL" clId="{C8976365-9EDE-4818-9A14-60492E9DC69E}" dt="2025-12-11T09:37:38.385" v="1299" actId="478"/>
          <ac:spMkLst>
            <pc:docMk/>
            <pc:sldMk cId="2912983965" sldId="482"/>
            <ac:spMk id="2" creationId="{B863960F-C64E-27D0-8621-32BC236E08DC}"/>
          </ac:spMkLst>
        </pc:spChg>
        <pc:spChg chg="mod">
          <ac:chgData name="Hooks, Jon Paul" userId="8725d76e-3a27-431a-93e0-ba3bf95e72e4" providerId="ADAL" clId="{C8976365-9EDE-4818-9A14-60492E9DC69E}" dt="2025-12-11T09:43:38.938" v="1394" actId="20577"/>
          <ac:spMkLst>
            <pc:docMk/>
            <pc:sldMk cId="2912983965" sldId="482"/>
            <ac:spMk id="3" creationId="{7B9F1B8D-990D-3EC9-AEA5-A2346FF1315E}"/>
          </ac:spMkLst>
        </pc:spChg>
        <pc:spChg chg="mod">
          <ac:chgData name="Hooks, Jon Paul" userId="8725d76e-3a27-431a-93e0-ba3bf95e72e4" providerId="ADAL" clId="{C8976365-9EDE-4818-9A14-60492E9DC69E}" dt="2025-12-11T09:43:02.257" v="1386"/>
          <ac:spMkLst>
            <pc:docMk/>
            <pc:sldMk cId="2912983965" sldId="482"/>
            <ac:spMk id="7" creationId="{3CD672AC-95BB-B70E-37DF-697501688848}"/>
          </ac:spMkLst>
        </pc:spChg>
        <pc:picChg chg="add del mod">
          <ac:chgData name="Hooks, Jon Paul" userId="8725d76e-3a27-431a-93e0-ba3bf95e72e4" providerId="ADAL" clId="{C8976365-9EDE-4818-9A14-60492E9DC69E}" dt="2025-12-11T09:43:33.870" v="1392" actId="478"/>
          <ac:picMkLst>
            <pc:docMk/>
            <pc:sldMk cId="2912983965" sldId="482"/>
            <ac:picMk id="5" creationId="{7E28E744-74B2-C9F6-17EA-49DF468ECB87}"/>
          </ac:picMkLst>
        </pc:picChg>
        <pc:picChg chg="add mod">
          <ac:chgData name="Hooks, Jon Paul" userId="8725d76e-3a27-431a-93e0-ba3bf95e72e4" providerId="ADAL" clId="{C8976365-9EDE-4818-9A14-60492E9DC69E}" dt="2025-12-11T10:06:12.821" v="1622" actId="1076"/>
          <ac:picMkLst>
            <pc:docMk/>
            <pc:sldMk cId="2912983965" sldId="482"/>
            <ac:picMk id="5" creationId="{D39DFAD5-5451-F0AC-9667-A6582348A05B}"/>
          </ac:picMkLst>
        </pc:picChg>
        <pc:picChg chg="add mod">
          <ac:chgData name="Hooks, Jon Paul" userId="8725d76e-3a27-431a-93e0-ba3bf95e72e4" providerId="ADAL" clId="{C8976365-9EDE-4818-9A14-60492E9DC69E}" dt="2025-12-11T09:38:45.587" v="1318" actId="1076"/>
          <ac:picMkLst>
            <pc:docMk/>
            <pc:sldMk cId="2912983965" sldId="482"/>
            <ac:picMk id="8" creationId="{1C658E47-78D5-2867-0591-E754D858C32E}"/>
          </ac:picMkLst>
        </pc:picChg>
      </pc:sldChg>
      <pc:sldChg chg="addSp delSp modSp add del mod ord modNotesTx">
        <pc:chgData name="Hooks, Jon Paul" userId="8725d76e-3a27-431a-93e0-ba3bf95e72e4" providerId="ADAL" clId="{C8976365-9EDE-4818-9A14-60492E9DC69E}" dt="2025-12-11T10:20:42.583" v="1810" actId="20577"/>
        <pc:sldMkLst>
          <pc:docMk/>
          <pc:sldMk cId="4089954565" sldId="483"/>
        </pc:sldMkLst>
        <pc:spChg chg="mod">
          <ac:chgData name="Hooks, Jon Paul" userId="8725d76e-3a27-431a-93e0-ba3bf95e72e4" providerId="ADAL" clId="{C8976365-9EDE-4818-9A14-60492E9DC69E}" dt="2025-12-11T09:40:10.834" v="1329" actId="1076"/>
          <ac:spMkLst>
            <pc:docMk/>
            <pc:sldMk cId="4089954565" sldId="483"/>
            <ac:spMk id="3" creationId="{097E6D2A-4CC5-8C60-59B5-B8C1D94C1EA7}"/>
          </ac:spMkLst>
        </pc:spChg>
        <pc:spChg chg="add mod">
          <ac:chgData name="Hooks, Jon Paul" userId="8725d76e-3a27-431a-93e0-ba3bf95e72e4" providerId="ADAL" clId="{C8976365-9EDE-4818-9A14-60492E9DC69E}" dt="2025-12-11T10:01:26.783" v="1608" actId="1076"/>
          <ac:spMkLst>
            <pc:docMk/>
            <pc:sldMk cId="4089954565" sldId="483"/>
            <ac:spMk id="6" creationId="{9F2976CF-9ACC-BB20-E33B-AE1CA2548E64}"/>
          </ac:spMkLst>
        </pc:spChg>
        <pc:spChg chg="mod">
          <ac:chgData name="Hooks, Jon Paul" userId="8725d76e-3a27-431a-93e0-ba3bf95e72e4" providerId="ADAL" clId="{C8976365-9EDE-4818-9A14-60492E9DC69E}" dt="2025-12-11T09:42:48.324" v="1381"/>
          <ac:spMkLst>
            <pc:docMk/>
            <pc:sldMk cId="4089954565" sldId="483"/>
            <ac:spMk id="7" creationId="{6ACC2048-4EBD-1E77-1032-845A191EE679}"/>
          </ac:spMkLst>
        </pc:spChg>
        <pc:spChg chg="add mod">
          <ac:chgData name="Hooks, Jon Paul" userId="8725d76e-3a27-431a-93e0-ba3bf95e72e4" providerId="ADAL" clId="{C8976365-9EDE-4818-9A14-60492E9DC69E}" dt="2025-12-11T10:02:03.321" v="1614" actId="1076"/>
          <ac:spMkLst>
            <pc:docMk/>
            <pc:sldMk cId="4089954565" sldId="483"/>
            <ac:spMk id="9" creationId="{524E7249-53B2-9A75-6041-EE854E4EB254}"/>
          </ac:spMkLst>
        </pc:spChg>
        <pc:picChg chg="add mod">
          <ac:chgData name="Hooks, Jon Paul" userId="8725d76e-3a27-431a-93e0-ba3bf95e72e4" providerId="ADAL" clId="{C8976365-9EDE-4818-9A14-60492E9DC69E}" dt="2025-12-11T10:01:23.668" v="1607" actId="1076"/>
          <ac:picMkLst>
            <pc:docMk/>
            <pc:sldMk cId="4089954565" sldId="483"/>
            <ac:picMk id="4" creationId="{B2B26BCA-0409-D064-3203-547D8F739BFE}"/>
          </ac:picMkLst>
        </pc:picChg>
        <pc:picChg chg="del mod">
          <ac:chgData name="Hooks, Jon Paul" userId="8725d76e-3a27-431a-93e0-ba3bf95e72e4" providerId="ADAL" clId="{C8976365-9EDE-4818-9A14-60492E9DC69E}" dt="2025-12-11T10:00:14.290" v="1599" actId="478"/>
          <ac:picMkLst>
            <pc:docMk/>
            <pc:sldMk cId="4089954565" sldId="483"/>
            <ac:picMk id="5" creationId="{E2141CDD-07CA-A426-2158-EB2CB6EEB2EE}"/>
          </ac:picMkLst>
        </pc:picChg>
        <pc:picChg chg="add mod">
          <ac:chgData name="Hooks, Jon Paul" userId="8725d76e-3a27-431a-93e0-ba3bf95e72e4" providerId="ADAL" clId="{C8976365-9EDE-4818-9A14-60492E9DC69E}" dt="2025-12-11T10:02:00.291" v="1613" actId="1076"/>
          <ac:picMkLst>
            <pc:docMk/>
            <pc:sldMk cId="4089954565" sldId="483"/>
            <ac:picMk id="8" creationId="{C9677BE6-AE37-FFF4-1CC9-1073A11E7F6F}"/>
          </ac:picMkLst>
        </pc:picChg>
        <pc:picChg chg="del">
          <ac:chgData name="Hooks, Jon Paul" userId="8725d76e-3a27-431a-93e0-ba3bf95e72e4" providerId="ADAL" clId="{C8976365-9EDE-4818-9A14-60492E9DC69E}" dt="2025-12-11T09:39:57.474" v="1325" actId="478"/>
          <ac:picMkLst>
            <pc:docMk/>
            <pc:sldMk cId="4089954565" sldId="483"/>
            <ac:picMk id="8" creationId="{D7CDD244-66F0-11BD-2ED4-6B0324DD0EF9}"/>
          </ac:picMkLst>
        </pc:picChg>
      </pc:sldChg>
      <pc:sldChg chg="addSp delSp modSp add mod modClrScheme chgLayout">
        <pc:chgData name="Hooks, Jon Paul" userId="8725d76e-3a27-431a-93e0-ba3bf95e72e4" providerId="ADAL" clId="{C8976365-9EDE-4818-9A14-60492E9DC69E}" dt="2025-12-11T10:02:43.502" v="1615" actId="1076"/>
        <pc:sldMkLst>
          <pc:docMk/>
          <pc:sldMk cId="1895833838" sldId="484"/>
        </pc:sldMkLst>
        <pc:spChg chg="mod ord">
          <ac:chgData name="Hooks, Jon Paul" userId="8725d76e-3a27-431a-93e0-ba3bf95e72e4" providerId="ADAL" clId="{C8976365-9EDE-4818-9A14-60492E9DC69E}" dt="2025-12-11T09:45:57.241" v="1433" actId="26606"/>
          <ac:spMkLst>
            <pc:docMk/>
            <pc:sldMk cId="1895833838" sldId="484"/>
            <ac:spMk id="3" creationId="{3D4720D7-8A8B-8649-51D4-02D373280140}"/>
          </ac:spMkLst>
        </pc:spChg>
        <pc:spChg chg="mod">
          <ac:chgData name="Hooks, Jon Paul" userId="8725d76e-3a27-431a-93e0-ba3bf95e72e4" providerId="ADAL" clId="{C8976365-9EDE-4818-9A14-60492E9DC69E}" dt="2025-12-11T09:45:57.241" v="1433" actId="26606"/>
          <ac:spMkLst>
            <pc:docMk/>
            <pc:sldMk cId="1895833838" sldId="484"/>
            <ac:spMk id="7" creationId="{1F0EBE7A-DD36-E97E-E762-51AF1FBBCF22}"/>
          </ac:spMkLst>
        </pc:spChg>
        <pc:picChg chg="add mod">
          <ac:chgData name="Hooks, Jon Paul" userId="8725d76e-3a27-431a-93e0-ba3bf95e72e4" providerId="ADAL" clId="{C8976365-9EDE-4818-9A14-60492E9DC69E}" dt="2025-12-11T10:02:43.502" v="1615" actId="1076"/>
          <ac:picMkLst>
            <pc:docMk/>
            <pc:sldMk cId="1895833838" sldId="484"/>
            <ac:picMk id="4" creationId="{861B0E67-30D9-E530-FBDD-859D24600FFE}"/>
          </ac:picMkLst>
        </pc:picChg>
        <pc:picChg chg="del">
          <ac:chgData name="Hooks, Jon Paul" userId="8725d76e-3a27-431a-93e0-ba3bf95e72e4" providerId="ADAL" clId="{C8976365-9EDE-4818-9A14-60492E9DC69E}" dt="2025-12-11T09:45:24.074" v="1422" actId="478"/>
          <ac:picMkLst>
            <pc:docMk/>
            <pc:sldMk cId="1895833838" sldId="484"/>
            <ac:picMk id="8" creationId="{A56D2D46-925C-45EE-F567-D39AF377AECE}"/>
          </ac:picMkLst>
        </pc:picChg>
      </pc:sldChg>
      <pc:sldChg chg="addSp delSp modSp add mod modNotesTx">
        <pc:chgData name="Hooks, Jon Paul" userId="8725d76e-3a27-431a-93e0-ba3bf95e72e4" providerId="ADAL" clId="{C8976365-9EDE-4818-9A14-60492E9DC69E}" dt="2025-12-11T10:21:33.575" v="1812" actId="20577"/>
        <pc:sldMkLst>
          <pc:docMk/>
          <pc:sldMk cId="69284910" sldId="485"/>
        </pc:sldMkLst>
        <pc:spChg chg="mod">
          <ac:chgData name="Hooks, Jon Paul" userId="8725d76e-3a27-431a-93e0-ba3bf95e72e4" providerId="ADAL" clId="{C8976365-9EDE-4818-9A14-60492E9DC69E}" dt="2025-12-11T09:47:19.385" v="1448"/>
          <ac:spMkLst>
            <pc:docMk/>
            <pc:sldMk cId="69284910" sldId="485"/>
            <ac:spMk id="3" creationId="{6B75A4D7-38E2-257E-A611-E848D35971FD}"/>
          </ac:spMkLst>
        </pc:spChg>
        <pc:spChg chg="mod">
          <ac:chgData name="Hooks, Jon Paul" userId="8725d76e-3a27-431a-93e0-ba3bf95e72e4" providerId="ADAL" clId="{C8976365-9EDE-4818-9A14-60492E9DC69E}" dt="2025-12-11T09:46:59.100" v="1444"/>
          <ac:spMkLst>
            <pc:docMk/>
            <pc:sldMk cId="69284910" sldId="485"/>
            <ac:spMk id="7" creationId="{8149E977-38D8-B609-B437-B1737F4846B8}"/>
          </ac:spMkLst>
        </pc:spChg>
        <pc:picChg chg="del">
          <ac:chgData name="Hooks, Jon Paul" userId="8725d76e-3a27-431a-93e0-ba3bf95e72e4" providerId="ADAL" clId="{C8976365-9EDE-4818-9A14-60492E9DC69E}" dt="2025-12-11T09:47:21.529" v="1449" actId="478"/>
          <ac:picMkLst>
            <pc:docMk/>
            <pc:sldMk cId="69284910" sldId="485"/>
            <ac:picMk id="4" creationId="{20FE6E93-74FD-A35B-1A85-FD81E0E7ACA7}"/>
          </ac:picMkLst>
        </pc:picChg>
        <pc:picChg chg="add mod">
          <ac:chgData name="Hooks, Jon Paul" userId="8725d76e-3a27-431a-93e0-ba3bf95e72e4" providerId="ADAL" clId="{C8976365-9EDE-4818-9A14-60492E9DC69E}" dt="2025-12-11T09:48:06.298" v="1455" actId="14100"/>
          <ac:picMkLst>
            <pc:docMk/>
            <pc:sldMk cId="69284910" sldId="485"/>
            <ac:picMk id="5" creationId="{A80EC58D-6719-10F6-501A-191AC26CFC41}"/>
          </ac:picMkLst>
        </pc:picChg>
        <pc:picChg chg="add del mod">
          <ac:chgData name="Hooks, Jon Paul" userId="8725d76e-3a27-431a-93e0-ba3bf95e72e4" providerId="ADAL" clId="{C8976365-9EDE-4818-9A14-60492E9DC69E}" dt="2025-12-11T09:49:10.224" v="1459" actId="22"/>
          <ac:picMkLst>
            <pc:docMk/>
            <pc:sldMk cId="69284910" sldId="485"/>
            <ac:picMk id="8" creationId="{31C336F1-D5F9-65C0-F3D5-66793C9B20CC}"/>
          </ac:picMkLst>
        </pc:picChg>
      </pc:sldChg>
      <pc:sldChg chg="addSp delSp modSp add mod modNotesTx">
        <pc:chgData name="Hooks, Jon Paul" userId="8725d76e-3a27-431a-93e0-ba3bf95e72e4" providerId="ADAL" clId="{C8976365-9EDE-4818-9A14-60492E9DC69E}" dt="2025-12-11T10:21:51.596" v="1813" actId="20577"/>
        <pc:sldMkLst>
          <pc:docMk/>
          <pc:sldMk cId="578486772" sldId="486"/>
        </pc:sldMkLst>
        <pc:spChg chg="add mod">
          <ac:chgData name="Hooks, Jon Paul" userId="8725d76e-3a27-431a-93e0-ba3bf95e72e4" providerId="ADAL" clId="{C8976365-9EDE-4818-9A14-60492E9DC69E}" dt="2025-12-11T10:09:23.762" v="1652" actId="20577"/>
          <ac:spMkLst>
            <pc:docMk/>
            <pc:sldMk cId="578486772" sldId="486"/>
            <ac:spMk id="2" creationId="{5AA6CB4D-1913-5F3A-7C83-96A144EBC80B}"/>
          </ac:spMkLst>
        </pc:spChg>
        <pc:spChg chg="mod">
          <ac:chgData name="Hooks, Jon Paul" userId="8725d76e-3a27-431a-93e0-ba3bf95e72e4" providerId="ADAL" clId="{C8976365-9EDE-4818-9A14-60492E9DC69E}" dt="2025-12-11T10:09:21.413" v="1651" actId="20577"/>
          <ac:spMkLst>
            <pc:docMk/>
            <pc:sldMk cId="578486772" sldId="486"/>
            <ac:spMk id="3" creationId="{CA81B271-E854-C999-56DB-53D44CA83373}"/>
          </ac:spMkLst>
        </pc:spChg>
        <pc:spChg chg="mod">
          <ac:chgData name="Hooks, Jon Paul" userId="8725d76e-3a27-431a-93e0-ba3bf95e72e4" providerId="ADAL" clId="{C8976365-9EDE-4818-9A14-60492E9DC69E}" dt="2025-12-11T09:49:23.295" v="1465"/>
          <ac:spMkLst>
            <pc:docMk/>
            <pc:sldMk cId="578486772" sldId="486"/>
            <ac:spMk id="7" creationId="{E5692487-4716-9819-920F-8F4A90875969}"/>
          </ac:spMkLst>
        </pc:spChg>
        <pc:picChg chg="del">
          <ac:chgData name="Hooks, Jon Paul" userId="8725d76e-3a27-431a-93e0-ba3bf95e72e4" providerId="ADAL" clId="{C8976365-9EDE-4818-9A14-60492E9DC69E}" dt="2025-12-11T09:50:23.451" v="1484" actId="478"/>
          <ac:picMkLst>
            <pc:docMk/>
            <pc:sldMk cId="578486772" sldId="486"/>
            <ac:picMk id="5" creationId="{0F509AFB-34D7-7C1D-33E6-0315A64F86FA}"/>
          </ac:picMkLst>
        </pc:picChg>
      </pc:sldChg>
      <pc:sldChg chg="delSp modSp add mod modNotesTx">
        <pc:chgData name="Hooks, Jon Paul" userId="8725d76e-3a27-431a-93e0-ba3bf95e72e4" providerId="ADAL" clId="{C8976365-9EDE-4818-9A14-60492E9DC69E}" dt="2025-12-11T10:22:10.667" v="1815" actId="20577"/>
        <pc:sldMkLst>
          <pc:docMk/>
          <pc:sldMk cId="908647450" sldId="487"/>
        </pc:sldMkLst>
        <pc:spChg chg="del">
          <ac:chgData name="Hooks, Jon Paul" userId="8725d76e-3a27-431a-93e0-ba3bf95e72e4" providerId="ADAL" clId="{C8976365-9EDE-4818-9A14-60492E9DC69E}" dt="2025-12-11T09:52:37.062" v="1546" actId="478"/>
          <ac:spMkLst>
            <pc:docMk/>
            <pc:sldMk cId="908647450" sldId="487"/>
            <ac:spMk id="2" creationId="{ACF7F40C-841F-10FF-06ED-F22E945E5CD3}"/>
          </ac:spMkLst>
        </pc:spChg>
        <pc:spChg chg="mod">
          <ac:chgData name="Hooks, Jon Paul" userId="8725d76e-3a27-431a-93e0-ba3bf95e72e4" providerId="ADAL" clId="{C8976365-9EDE-4818-9A14-60492E9DC69E}" dt="2025-12-11T10:09:34.538" v="1653" actId="1076"/>
          <ac:spMkLst>
            <pc:docMk/>
            <pc:sldMk cId="908647450" sldId="487"/>
            <ac:spMk id="3" creationId="{392D1FE6-4964-69E0-4ADB-2F9AF5185FC2}"/>
          </ac:spMkLst>
        </pc:spChg>
        <pc:spChg chg="mod">
          <ac:chgData name="Hooks, Jon Paul" userId="8725d76e-3a27-431a-93e0-ba3bf95e72e4" providerId="ADAL" clId="{C8976365-9EDE-4818-9A14-60492E9DC69E}" dt="2025-12-11T09:51:18.939" v="1526" actId="20577"/>
          <ac:spMkLst>
            <pc:docMk/>
            <pc:sldMk cId="908647450" sldId="487"/>
            <ac:spMk id="7" creationId="{7DA38098-D0FD-677F-15C7-51603457FD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C9B42-69AC-483E-BC89-CD5D2B73891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CC6A6-DE93-48B2-89E9-EC41345D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43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ultrasonic nondestructive evaluation, technicians rely on C-scan images to identify subsurface defects in composite materials.</a:t>
            </a:r>
            <a:br>
              <a:rPr lang="en-US" dirty="0"/>
            </a:br>
            <a:r>
              <a:rPr lang="en-US" dirty="0"/>
              <a:t>The challenge is that these scans are noisy, variable, and subtle defects are very easy to miss.</a:t>
            </a:r>
          </a:p>
          <a:p>
            <a:r>
              <a:rPr lang="en-US" dirty="0"/>
              <a:t>Supervised machine learning approaches require large labeled datasets, which we generally do not have in NDE.</a:t>
            </a:r>
            <a:br>
              <a:rPr lang="en-US" dirty="0"/>
            </a:br>
            <a:r>
              <a:rPr lang="en-US" dirty="0"/>
              <a:t>So the motivation behind this project is to create a </a:t>
            </a:r>
            <a:r>
              <a:rPr lang="en-US" b="1" dirty="0"/>
              <a:t>semi-supervised</a:t>
            </a:r>
            <a:r>
              <a:rPr lang="en-US" dirty="0"/>
              <a:t> method that can:</a:t>
            </a:r>
          </a:p>
          <a:p>
            <a:r>
              <a:rPr lang="en-US" dirty="0"/>
              <a:t>1. Detect whether a defect is present,</a:t>
            </a:r>
          </a:p>
          <a:p>
            <a:r>
              <a:rPr lang="en-US" dirty="0"/>
              <a:t>2. Localize the defect spatially, and</a:t>
            </a:r>
          </a:p>
          <a:p>
            <a:r>
              <a:rPr lang="en-US" dirty="0"/>
              <a:t>3. Estimate how severe that defect is.</a:t>
            </a:r>
          </a:p>
          <a:p>
            <a:r>
              <a:rPr lang="en-US" dirty="0"/>
              <a:t>To do this, I implement a Semi-Supervised GAN framework that reconstructs a ‘healthy’ version of the input and uses the reconstruction error to find and score damage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05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B9C15-4026-28B5-D9ED-C385F357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819E2-97DB-EA83-DBE8-532E02EA1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1D8AD3-B863-A774-443C-C686DC1E8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an example of the SGAN’s reconstruction behavior.</a:t>
            </a:r>
          </a:p>
          <a:p>
            <a:r>
              <a:rPr lang="en-US" dirty="0"/>
              <a:t>The generator reconstructs a clean version of the scan, and by subtracting this from the original, we obtain a residual heatmap.</a:t>
            </a:r>
            <a:br>
              <a:rPr lang="en-US" dirty="0"/>
            </a:br>
            <a:r>
              <a:rPr lang="en-US" dirty="0"/>
              <a:t>This heatmap highlights localized regions of structural difference, which correspond to potential defects.</a:t>
            </a:r>
          </a:p>
          <a:p>
            <a:r>
              <a:rPr lang="en-US" dirty="0"/>
              <a:t>This gives the model interpretability — not only does it detect defects, but it shows </a:t>
            </a:r>
            <a:r>
              <a:rPr lang="en-US" i="1" dirty="0"/>
              <a:t>where</a:t>
            </a:r>
            <a:r>
              <a:rPr lang="en-US" dirty="0"/>
              <a:t> they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1F306-F9DC-A8A6-91D4-882F8F42D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88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C02C9-F1DD-BE8C-10E8-6454E5DF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A2419-4A37-F3B1-877A-C2B167927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B08B67-5C8A-94D2-3F51-CC913CF5F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how the top-k reconstruction residual metric distinguishes between high- and low-severity defects.</a:t>
            </a:r>
          </a:p>
          <a:p>
            <a:r>
              <a:rPr lang="en-US" dirty="0"/>
              <a:t>More severe defects produce higher-intensity reconstruction errors, while mild defects generate weaker signals.</a:t>
            </a:r>
          </a:p>
          <a:p>
            <a:r>
              <a:rPr lang="en-US" dirty="0"/>
              <a:t>This severity score is useful when prioritizing inspection results or automating triage in large datasets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D8242-2090-D526-92BF-83D2C4BAB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0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5FDF9-E908-051C-E1DC-8EA58AABA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3D97C-4329-BFBD-97FB-FCDA01DF1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0186B3-B914-6E8D-EEE2-9386FC49D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broader impact of this work extends across several areas.</a:t>
            </a:r>
          </a:p>
          <a:p>
            <a:r>
              <a:rPr lang="en-US" dirty="0"/>
              <a:t>First, it enables automated and interpretable NDE, reducing reliance on large annotated datasets.</a:t>
            </a:r>
            <a:br>
              <a:rPr lang="en-US" dirty="0"/>
            </a:br>
            <a:r>
              <a:rPr lang="en-US" dirty="0"/>
              <a:t>Second, it provides multiple levels of output — classification, localization, and severity — which can be integrated into inspection workflows.</a:t>
            </a:r>
            <a:br>
              <a:rPr lang="en-US" dirty="0"/>
            </a:br>
            <a:r>
              <a:rPr lang="en-US" dirty="0"/>
              <a:t>Finally, this framework can be adapted to other ultrasonic modalities such as A-scans and B-scans.</a:t>
            </a:r>
          </a:p>
          <a:p>
            <a:r>
              <a:rPr lang="en-US" dirty="0"/>
              <a:t>However, there are limitations. GANs can be unstable, the severity metric is empirical rather than physics-grounded, and subtle defects may be smoothed out during reconstruction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F02FD-04C9-3388-51B2-8F525ED27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2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11072-D154-0DDE-47BF-D02C25B7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8F2227-5D93-2434-A48D-D44B15E4D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6B008-C790-3C18-2835-164C218B2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exciting directions for future extension.</a:t>
            </a:r>
          </a:p>
          <a:p>
            <a:r>
              <a:rPr lang="en-US" dirty="0"/>
              <a:t>One is adding physics-informed loss terms that incorporate wave propagation constraints. This could help the generator produce physically realistic reconstructions.</a:t>
            </a:r>
          </a:p>
          <a:p>
            <a:r>
              <a:rPr lang="en-US" dirty="0"/>
              <a:t>Another is expanding the dataset to include different ultrasonic scan types, such as B-scans or multi-frequency data.</a:t>
            </a:r>
          </a:p>
          <a:p>
            <a:r>
              <a:rPr lang="en-US" dirty="0"/>
              <a:t>Finally, we could explore more advanced architectures such as diffusion models or transformer-based discriminators, and develop more physically calibrated severity scoring methods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77F38-8B41-C8D4-4610-C7424D946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49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like to thank Dr. Hu for teaching the core concepts that enabled this project, and Dr. Banerjee for his mentorship and deep insight into ultrasonic NDE. Their guidance was invaluable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technical challenges associated with this problem.</a:t>
            </a:r>
          </a:p>
          <a:p>
            <a:r>
              <a:rPr lang="en-US" dirty="0"/>
              <a:t>C-scan images vary significantly in texture and noise, even for healthy samples.</a:t>
            </a:r>
            <a:br>
              <a:rPr lang="en-US" dirty="0"/>
            </a:br>
            <a:r>
              <a:rPr lang="en-US" dirty="0"/>
              <a:t>We also only have binary labels — defect or no defect — and no pixel-level segmentation.</a:t>
            </a:r>
          </a:p>
          <a:p>
            <a:r>
              <a:rPr lang="en-US" dirty="0"/>
              <a:t>Another major challenge is training stability in GANs. The generator and discriminator must remain balanced or the model collapses.</a:t>
            </a:r>
          </a:p>
          <a:p>
            <a:r>
              <a:rPr lang="en-US" dirty="0"/>
              <a:t>Finally, ultrasonic data require models that preserve fine-grained spatial structure, because small </a:t>
            </a:r>
            <a:r>
              <a:rPr lang="en-US" dirty="0" err="1"/>
              <a:t>delaminations</a:t>
            </a:r>
            <a:r>
              <a:rPr lang="en-US" dirty="0"/>
              <a:t> or voids may only affect a few pixels.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85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project I draw from two main areas of related work.</a:t>
            </a:r>
          </a:p>
          <a:p>
            <a:endParaRPr lang="en-US" dirty="0"/>
          </a:p>
          <a:p>
            <a:r>
              <a:rPr lang="en-US" b="1" dirty="0"/>
              <a:t>First</a:t>
            </a:r>
            <a:r>
              <a:rPr lang="en-US" dirty="0"/>
              <a:t>, Prajapati et al. implemented a semi-supervised GAN for guided-wave ultrasonic data.</a:t>
            </a:r>
            <a:br>
              <a:rPr lang="en-US" dirty="0"/>
            </a:br>
            <a:r>
              <a:rPr lang="en-US" dirty="0"/>
              <a:t>Their work is similar because they also use SGANs to overcome label scarcity in NDE.</a:t>
            </a:r>
            <a:br>
              <a:rPr lang="en-US" dirty="0"/>
            </a:br>
            <a:r>
              <a:rPr lang="en-US" dirty="0"/>
              <a:t>However, their model only performs </a:t>
            </a:r>
            <a:r>
              <a:rPr lang="en-US" i="1" dirty="0"/>
              <a:t>classification</a:t>
            </a:r>
            <a:r>
              <a:rPr lang="en-US" dirty="0"/>
              <a:t>, and their generator takes noise as input.</a:t>
            </a:r>
            <a:br>
              <a:rPr lang="en-US" dirty="0"/>
            </a:br>
            <a:r>
              <a:rPr lang="en-US" dirty="0"/>
              <a:t>My approach is different — I use a </a:t>
            </a:r>
            <a:r>
              <a:rPr lang="en-US" dirty="0" err="1"/>
              <a:t>UNet</a:t>
            </a:r>
            <a:r>
              <a:rPr lang="en-US" dirty="0"/>
              <a:t> generator that reconstructs the input scan itself, enabling </a:t>
            </a:r>
            <a:r>
              <a:rPr lang="en-US" b="1" dirty="0"/>
              <a:t>pixel-level defect localization</a:t>
            </a:r>
            <a:r>
              <a:rPr lang="en-US" dirty="0"/>
              <a:t> and </a:t>
            </a:r>
            <a:r>
              <a:rPr lang="en-US" b="1" dirty="0"/>
              <a:t>severity scoring</a:t>
            </a:r>
            <a:r>
              <a:rPr lang="en-US" dirty="0"/>
              <a:t>, which their model does not provide.</a:t>
            </a:r>
          </a:p>
          <a:p>
            <a:endParaRPr lang="en-US" dirty="0"/>
          </a:p>
          <a:p>
            <a:r>
              <a:rPr lang="en-US" b="1" dirty="0"/>
              <a:t>Second</a:t>
            </a:r>
            <a:r>
              <a:rPr lang="en-US" dirty="0"/>
              <a:t>, </a:t>
            </a:r>
            <a:r>
              <a:rPr lang="en-US" dirty="0" err="1"/>
              <a:t>Schlegl</a:t>
            </a:r>
            <a:r>
              <a:rPr lang="en-US" dirty="0"/>
              <a:t> et al. proposed a GAN-based reconstruction method for anomaly detection in medical imaging.</a:t>
            </a:r>
            <a:br>
              <a:rPr lang="en-US" dirty="0"/>
            </a:br>
            <a:r>
              <a:rPr lang="en-US" dirty="0"/>
              <a:t>This is related because it uses reconstruction error as a signal for abnormalities.</a:t>
            </a:r>
            <a:br>
              <a:rPr lang="en-US" dirty="0"/>
            </a:br>
            <a:r>
              <a:rPr lang="en-US" dirty="0"/>
              <a:t>My work differs by using a </a:t>
            </a:r>
            <a:r>
              <a:rPr lang="en-US" b="1" dirty="0"/>
              <a:t>semi-supervised discriminator</a:t>
            </a:r>
            <a:r>
              <a:rPr lang="en-US" dirty="0"/>
              <a:t>, adding classification capability, adapting the architecture to ultrasonic signal structure, and incorporating a </a:t>
            </a:r>
            <a:r>
              <a:rPr lang="en-US" b="1" dirty="0"/>
              <a:t>top-k severity metric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4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A9E0F-0340-F4B4-2E76-22E764FCC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225C0-1EA0-BCBA-4217-43FDD0ACC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C3E43-1A35-3699-7B25-2D2619C5D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consists of ultrasonic C-scan images of composite laminates.</a:t>
            </a:r>
            <a:br>
              <a:rPr lang="en-US" dirty="0"/>
            </a:br>
            <a:r>
              <a:rPr lang="en-US" dirty="0"/>
              <a:t>Each scan comes with a label of either 0 for healthy or 1 for defective.</a:t>
            </a:r>
          </a:p>
          <a:p>
            <a:endParaRPr lang="en-US" dirty="0"/>
          </a:p>
          <a:p>
            <a:r>
              <a:rPr lang="en-US" dirty="0"/>
              <a:t>Before training, each image is converted to grayscale, resized to 256×256, randomly rotated or flipped for augmentation, converted to a tensor, and normalized to a range of −1 to 1.</a:t>
            </a:r>
          </a:p>
          <a:p>
            <a:endParaRPr lang="en-US" dirty="0"/>
          </a:p>
          <a:p>
            <a:r>
              <a:rPr lang="en-US" dirty="0"/>
              <a:t>These augmentations help the model generalize to new scans with slightly different orientations or noise characteristics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674E9-BF2A-572D-2B10-C22C54B43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5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704D5-510E-1613-83C7-1FF814DD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E8EBB-0A1D-0CB5-F012-1F98C871A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3B77F-F227-0789-A4F5-068B782A0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architecture used in my SGAN.</a:t>
            </a:r>
          </a:p>
          <a:p>
            <a:r>
              <a:rPr lang="en-US" dirty="0"/>
              <a:t>The </a:t>
            </a:r>
            <a:r>
              <a:rPr lang="en-US" b="1" dirty="0"/>
              <a:t>generator</a:t>
            </a:r>
            <a:r>
              <a:rPr lang="en-US" dirty="0"/>
              <a:t> is a </a:t>
            </a:r>
            <a:r>
              <a:rPr lang="en-US" dirty="0" err="1"/>
              <a:t>UNet</a:t>
            </a:r>
            <a:r>
              <a:rPr lang="en-US" dirty="0"/>
              <a:t>. It takes a real scan as input and attempts to reconstruct what a defect-free version of that scan should look like.</a:t>
            </a:r>
            <a:br>
              <a:rPr lang="en-US" dirty="0"/>
            </a:br>
            <a:r>
              <a:rPr lang="en-US" dirty="0"/>
              <a:t>The skip connections help preserve spatial detail, which is critical for ultrasound-based defect detection.</a:t>
            </a:r>
          </a:p>
          <a:p>
            <a:r>
              <a:rPr lang="en-US" dirty="0"/>
              <a:t>The </a:t>
            </a:r>
            <a:r>
              <a:rPr lang="en-US" b="1" dirty="0"/>
              <a:t>discriminator</a:t>
            </a:r>
            <a:r>
              <a:rPr lang="en-US" dirty="0"/>
              <a:t> has two output heads:</a:t>
            </a:r>
          </a:p>
          <a:p>
            <a:r>
              <a:rPr lang="en-US" dirty="0"/>
              <a:t>* One head performs real versus fake discrimination,</a:t>
            </a:r>
          </a:p>
          <a:p>
            <a:r>
              <a:rPr lang="en-US" dirty="0"/>
              <a:t>* And the other head performs supervised defect classification.</a:t>
            </a:r>
          </a:p>
          <a:p>
            <a:r>
              <a:rPr lang="en-US" dirty="0"/>
              <a:t>This dual-head structure allows the model to benefit from both labeled and unlabeled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FFB32-853B-B4D5-F614-4A765827A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11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C99CD-2983-7A2B-9025-1DB421D0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0D1E3-5061-A274-CA06-8FFC62125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DB1E78-38E0-AFF7-9169-B986A3440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discriminator’s loss includes three components:</a:t>
            </a:r>
          </a:p>
          <a:p>
            <a:r>
              <a:rPr lang="en-US" dirty="0"/>
              <a:t>1. A real/fake loss using label smoothing,</a:t>
            </a:r>
          </a:p>
          <a:p>
            <a:r>
              <a:rPr lang="en-US" dirty="0"/>
              <a:t>2. A supervised cross-entropy loss for defect classification,</a:t>
            </a:r>
          </a:p>
          <a:p>
            <a:r>
              <a:rPr lang="en-US" dirty="0"/>
              <a:t>3. And a fake loss that pushes reconstructions to be detected as fake.</a:t>
            </a:r>
          </a:p>
          <a:p>
            <a:endParaRPr lang="en-US" dirty="0"/>
          </a:p>
          <a:p>
            <a:r>
              <a:rPr lang="en-US" dirty="0"/>
              <a:t>The generator has three main loss terms as well:</a:t>
            </a:r>
          </a:p>
          <a:p>
            <a:r>
              <a:rPr lang="en-US" dirty="0"/>
              <a:t>1. An adversarial loss that encourages realistic reconstructions,</a:t>
            </a:r>
          </a:p>
          <a:p>
            <a:r>
              <a:rPr lang="en-US" dirty="0"/>
              <a:t>2. A weighted L1 reconstruction loss that forces the generator to reproduce healthy structure,</a:t>
            </a:r>
          </a:p>
          <a:p>
            <a:r>
              <a:rPr lang="en-US" dirty="0"/>
              <a:t>3. And a supervised loss that encourages its outputs to appear as non-defective.</a:t>
            </a:r>
          </a:p>
          <a:p>
            <a:endParaRPr lang="en-US" dirty="0"/>
          </a:p>
          <a:p>
            <a:r>
              <a:rPr lang="en-US" dirty="0"/>
              <a:t>This multi-objective setup stabilizes the adversarial training and ensures reconstruction quality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C63B2-ED99-BB87-59D1-F786121E6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21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8F568-BFEE-C326-B0E0-D2E1AAAE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A1E9DD-F801-D4B9-3EBC-94BC46EC8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26ABF-483A-AD79-2A46-85BF880E7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loop alternates between updating the discriminator and the generator.</a:t>
            </a:r>
            <a:br>
              <a:rPr lang="en-US" dirty="0"/>
            </a:br>
            <a:r>
              <a:rPr lang="en-US" dirty="0"/>
              <a:t>If the discriminator becomes too strong — meaning its supervised accuracy exceeds 75% — the generator performs an extra update step.</a:t>
            </a:r>
            <a:br>
              <a:rPr lang="en-US" dirty="0"/>
            </a:br>
            <a:r>
              <a:rPr lang="en-US" dirty="0"/>
              <a:t>This keeps the adversarial game balanced.</a:t>
            </a:r>
          </a:p>
          <a:p>
            <a:r>
              <a:rPr lang="en-US" dirty="0"/>
              <a:t>We optimize both networks with Adam, using standard GAN hyperparameters.</a:t>
            </a:r>
          </a:p>
          <a:p>
            <a:r>
              <a:rPr lang="en-US" dirty="0"/>
              <a:t>The pipeline also includes a severity estimation step, where we compute the top-k reconstruction residual values to quantify how significant a defect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AB788-D589-88B9-C426-DB8CDECAF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0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CE633-DA2D-94D4-313F-D82495B7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C2F02-21B7-9A86-43CB-18F7298D7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A7FE5-8D3A-4C23-5750-9DD64F2E4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ensure reliable model evaluation, I implemented a full k-fold cross-validation pipeline.</a:t>
            </a:r>
          </a:p>
          <a:p>
            <a:r>
              <a:rPr lang="en-US" dirty="0"/>
              <a:t>Each fold trains a new SGAN from scratch and logs:</a:t>
            </a:r>
          </a:p>
          <a:p>
            <a:r>
              <a:rPr lang="en-US" dirty="0"/>
              <a:t>* Generator and discriminator losses,</a:t>
            </a:r>
          </a:p>
          <a:p>
            <a:r>
              <a:rPr lang="en-US" dirty="0"/>
              <a:t>* Validation AUC,</a:t>
            </a:r>
          </a:p>
          <a:p>
            <a:r>
              <a:rPr lang="en-US" dirty="0"/>
              <a:t>* ROC curves,</a:t>
            </a:r>
          </a:p>
          <a:p>
            <a:r>
              <a:rPr lang="en-US" dirty="0"/>
              <a:t>* Confusion matrices,</a:t>
            </a:r>
          </a:p>
          <a:p>
            <a:r>
              <a:rPr lang="en-US" dirty="0"/>
              <a:t>* And model checkpoints</a:t>
            </a:r>
          </a:p>
          <a:p>
            <a:endParaRPr lang="en-US" dirty="0"/>
          </a:p>
          <a:p>
            <a:r>
              <a:rPr lang="en-US" dirty="0"/>
              <a:t>This is especially important for ultrasonic NDE datasets, which are typically small and sometimes imbalanced.</a:t>
            </a:r>
            <a:br>
              <a:rPr lang="en-US" dirty="0"/>
            </a:br>
            <a:r>
              <a:rPr lang="en-US" dirty="0"/>
              <a:t>K-fold evaluation provides a more robust estimate of generalization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F9080-F21C-20C7-2FF8-F60DBFF9C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1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6E054-7437-D0BD-CAE5-A8689BC4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1992E-26A6-A0D1-C97E-5BAE22730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09681-7F77-B9BD-7786-793E3755C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Across the folds, the discriminator shows strong separation between defective and non-defective scans.</a:t>
            </a:r>
            <a:br>
              <a:rPr lang="en-US" dirty="0"/>
            </a:br>
            <a:r>
              <a:rPr lang="en-US" dirty="0"/>
              <a:t>The ROC curves demonstrate consistently high AUC values, indicating reliable classification.</a:t>
            </a:r>
          </a:p>
          <a:p>
            <a:r>
              <a:rPr lang="en-US" dirty="0"/>
              <a:t>Low variance across folds suggests that the model generalizes well despite limited labeled data</a:t>
            </a:r>
          </a:p>
          <a:p>
            <a:r>
              <a:rPr lang="en-US" dirty="0"/>
              <a:t>The confusion matrix shows that the model correctly identifies most defective samples, with only six false negatives. </a:t>
            </a:r>
            <a:r>
              <a:rPr lang="en-US"/>
              <a:t>Most misclassifications occur on healthy scans, which is expected since the SGAN is more conservative and tends to flag ambiguous cases as defects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7EC6E-EA4C-55DD-E134-EB4F30BC2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C6A6-DE93-48B2-89E9-EC41345D10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5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86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D5D6A188-0990-D761-44BB-E3AB9FB9F063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9ACEF-2FD5-4DB0-A2C5-8E91806E4BF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6643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68B9-C7D0-9216-57F9-FB8345AEA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74BC4-E035-6F54-463A-D6395122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4F9B8-1CA4-0B9F-7B8A-445EBF6C5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183F3-AC87-BF51-9DDE-84C2CA69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69BBC-4C4B-A25F-9DFF-7CB8FA0C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6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FF0E-D528-EFBD-BE1C-2461863E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6787A-43FB-2EF5-03B5-55CFA01FE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D03C0-999D-BA51-DDF5-518C609E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0CC0A-4DF2-B191-6FB2-527C0410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FAFE0-2EFD-82D7-DD83-C8E16B89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1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4A7E-EBEA-B1DE-48C4-538FA345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889CD-C323-F2A1-10E9-DEB5B7E8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90F5F-A8BE-540E-D822-8E93D097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A73A9-693D-25BB-B199-7555896F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AE3EA-AEA9-8147-6782-B5AE7BD8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00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BBAC-325A-9D13-CAEE-6B45121B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952E0-1F42-A48A-2981-3DAED1FCD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631BE-554F-6E54-5AD7-E74AF9985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06B18-FB17-943D-DE87-1AC7ECDD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33992-E81E-1637-AD96-35FE3FC7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EDACE-FA18-8D63-236F-89113A63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F30C-224D-F523-739E-73C7EA68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9A699-23FE-663B-0F93-131788E08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4E461-262E-8134-10B3-CBB443F2A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52E1-9720-F0D5-F5A2-6E2DEE718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0D48E-3AB1-1E59-C4C6-33A94EE8D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19653-37D9-9173-8382-360EAE77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6AFBD-D558-3415-F2C5-A42D01D0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A8494-982D-FBEC-D833-6542B5D2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71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60C9-DBAF-538D-A603-C677A91C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194E4-00E9-9756-8087-BF543D48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6FFE8-2FB1-2E77-ABF2-C1444F2A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B6040-94AD-6358-8906-5CC2C1DC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4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0774-E5F5-1ABF-2FA0-B359766A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B22C4-36F4-50DD-C5F7-7CF9969A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68007-358D-54D6-B8BF-6B708DFF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1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7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0205-4AE1-7652-38FD-6D3DD7DB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2A81-4D83-9A3B-4ECF-F2520110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66ADA-BF19-9F16-0A90-87CDBAD87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EFE6B-1681-054B-4282-7A1C068C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E59EB-B658-6F61-EB17-F7702FBE9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56BF3-37CE-2A1D-A018-4CE46DBB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29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81BE-8C6B-612C-95CA-A1BBC032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1C8DD-0C3B-2D22-D411-5B21866F3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1897E-1F30-D311-BC8B-20CAD642D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19E60-BB37-524C-8ABE-C687324C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01932-061D-8A4D-3F5B-FCEECCB8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40005-9921-A9C6-9755-0182DA0E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76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AF04-D19A-E692-FD7D-2292BF21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B863F-6B95-F82D-9979-C0372CFD7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89C14-A47D-E50A-9570-89F927AB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6D265-A1CC-29A0-EB35-66A0771C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754B6-C6F4-16D0-1A66-CD8D1675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97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BB89F-6E0D-D84A-ECFB-3888E7B24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B3213-19DA-A153-EF0A-B716CA583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85208-DF92-E410-BDB6-18A47009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A0F10-C253-627C-B061-F2EF20EB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7C964-ECE3-B011-1CAC-E8F5CC09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8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9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4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73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2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0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5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0000">
              <a:schemeClr val="accent1">
                <a:lumMod val="5000"/>
                <a:lumOff val="95000"/>
              </a:schemeClr>
            </a:gs>
            <a:gs pos="98000">
              <a:srgbClr val="73000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7B5EB81-7D4B-3080-2F5A-86613F99A8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5933650"/>
            <a:ext cx="4343400" cy="9208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37D1D6-CC20-26EB-5081-E7F6A29364A5}"/>
              </a:ext>
            </a:extLst>
          </p:cNvPr>
          <p:cNvSpPr/>
          <p:nvPr/>
        </p:nvSpPr>
        <p:spPr>
          <a:xfrm>
            <a:off x="0" y="601261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53ADE-64BF-88FC-3562-21FD4DB0129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31" y="6116010"/>
            <a:ext cx="2998878" cy="680761"/>
          </a:xfrm>
          <a:prstGeom prst="rect">
            <a:avLst/>
          </a:prstGeom>
        </p:spPr>
      </p:pic>
      <p:pic>
        <p:nvPicPr>
          <p:cNvPr id="8" name="Picture 2" descr="Integer Technologies, LLC - Aerospace and Defense Alliance of Mississippi">
            <a:extLst>
              <a:ext uri="{FF2B5EF4-FFF2-40B4-BE49-F238E27FC236}">
                <a16:creationId xmlns:a16="http://schemas.microsoft.com/office/drawing/2014/main" id="{8AE913E6-E056-B9AF-C592-C6ED3C06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41" y="5988614"/>
            <a:ext cx="1008522" cy="100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0000">
              <a:schemeClr val="accent1">
                <a:lumMod val="5000"/>
                <a:lumOff val="95000"/>
              </a:schemeClr>
            </a:gs>
            <a:gs pos="98000">
              <a:srgbClr val="73000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7F5224-8756-5F74-8358-D9FD28EF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38008-D456-862B-B63B-82FA49ABB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268B-53AB-F265-679F-F2C217EFD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294189-060F-4679-9316-4D696F2FAADE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95C26-094C-F250-8A03-BE77F6B5C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7EF31-3A58-8AA2-20A7-E038628B2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5787A4-ACD9-46AA-9241-1B417DE862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E3E20B4B-6115-E8E0-AEBE-122977E2FD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6" b="15845"/>
          <a:stretch/>
        </p:blipFill>
        <p:spPr>
          <a:xfrm>
            <a:off x="94810" y="6048328"/>
            <a:ext cx="3608395" cy="7314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733C7-7F70-BAA9-6515-DF251451BC2B}"/>
              </a:ext>
            </a:extLst>
          </p:cNvPr>
          <p:cNvSpPr/>
          <p:nvPr userDrawn="1"/>
        </p:nvSpPr>
        <p:spPr>
          <a:xfrm>
            <a:off x="0" y="601261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6DBC7-C91B-1786-C417-1DA645DCB8B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12" y="6048328"/>
            <a:ext cx="2998878" cy="6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1F9068-31B1-9C22-BAC8-A9806EDDD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C4F7567-FC45-8492-6B39-FF39FBE9CEBD}"/>
              </a:ext>
            </a:extLst>
          </p:cNvPr>
          <p:cNvGrpSpPr/>
          <p:nvPr/>
        </p:nvGrpSpPr>
        <p:grpSpPr>
          <a:xfrm>
            <a:off x="1538868" y="-14517"/>
            <a:ext cx="6872517" cy="6887034"/>
            <a:chOff x="1538868" y="-14517"/>
            <a:chExt cx="6872517" cy="6887034"/>
          </a:xfrm>
        </p:grpSpPr>
        <p:pic>
          <p:nvPicPr>
            <p:cNvPr id="8" name="Picture 7" descr="A white surface with geometric designs&#10;&#10;AI-generated content may be incorrect.">
              <a:extLst>
                <a:ext uri="{FF2B5EF4-FFF2-40B4-BE49-F238E27FC236}">
                  <a16:creationId xmlns:a16="http://schemas.microsoft.com/office/drawing/2014/main" id="{3340AD75-CD9F-2161-C51C-EB98E593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868" y="-14517"/>
              <a:ext cx="3443517" cy="344351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 descr="A close-up of a white surface&#10;&#10;AI-generated content may be incorrect.">
              <a:extLst>
                <a:ext uri="{FF2B5EF4-FFF2-40B4-BE49-F238E27FC236}">
                  <a16:creationId xmlns:a16="http://schemas.microsoft.com/office/drawing/2014/main" id="{20AB3E61-9227-ACE4-B410-06D7518A2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385" y="0"/>
              <a:ext cx="3429000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 descr="A spider on a white surface&#10;&#10;AI-generated content may be incorrect.">
              <a:extLst>
                <a:ext uri="{FF2B5EF4-FFF2-40B4-BE49-F238E27FC236}">
                  <a16:creationId xmlns:a16="http://schemas.microsoft.com/office/drawing/2014/main" id="{ACA3EFED-27FE-D7B1-83AF-6F78A319B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868" y="3429000"/>
              <a:ext cx="3429000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 descr="A close-up of a crack&#10;&#10;AI-generated content may be incorrect.">
              <a:extLst>
                <a:ext uri="{FF2B5EF4-FFF2-40B4-BE49-F238E27FC236}">
                  <a16:creationId xmlns:a16="http://schemas.microsoft.com/office/drawing/2014/main" id="{CE0A51D6-F1C4-BEF8-C521-BEFA3F678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385" y="3443517"/>
              <a:ext cx="3429000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A5F5C4-5F9B-2490-6881-7CF57FEF3C6B}"/>
              </a:ext>
            </a:extLst>
          </p:cNvPr>
          <p:cNvGrpSpPr/>
          <p:nvPr/>
        </p:nvGrpSpPr>
        <p:grpSpPr>
          <a:xfrm>
            <a:off x="-734329" y="-1065429"/>
            <a:ext cx="7950138" cy="3014778"/>
            <a:chOff x="2100311" y="1921611"/>
            <a:chExt cx="7950138" cy="3014778"/>
          </a:xfrm>
        </p:grpSpPr>
        <p:pic>
          <p:nvPicPr>
            <p:cNvPr id="19" name="Picture 18" descr="A close-up of a white square&#10;&#10;AI-generated content may be incorrect.">
              <a:extLst>
                <a:ext uri="{FF2B5EF4-FFF2-40B4-BE49-F238E27FC236}">
                  <a16:creationId xmlns:a16="http://schemas.microsoft.com/office/drawing/2014/main" id="{636BD565-A007-C055-AA0B-705FDBC4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6"/>
            <a:stretch>
              <a:fillRect/>
            </a:stretch>
          </p:blipFill>
          <p:spPr>
            <a:xfrm>
              <a:off x="2100311" y="1921611"/>
              <a:ext cx="7950138" cy="3014778"/>
            </a:xfrm>
            <a:prstGeom prst="rect">
              <a:avLst/>
            </a:prstGeom>
          </p:spPr>
        </p:pic>
        <p:pic>
          <p:nvPicPr>
            <p:cNvPr id="20" name="Picture 19" descr="A purple square with a yellow center&#10;&#10;AI-generated content may be incorrect.">
              <a:extLst>
                <a:ext uri="{FF2B5EF4-FFF2-40B4-BE49-F238E27FC236}">
                  <a16:creationId xmlns:a16="http://schemas.microsoft.com/office/drawing/2014/main" id="{4995F2BA-0450-C113-8BA9-D5CC014E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125" b="92840"/>
            <a:stretch>
              <a:fillRect/>
            </a:stretch>
          </p:blipFill>
          <p:spPr>
            <a:xfrm>
              <a:off x="6840412" y="1921611"/>
              <a:ext cx="2772715" cy="193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732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D9482-0690-2AFD-91E2-6356A406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29A186-56D5-3E20-07F1-FDB06BD20E9D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Training Pipeline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CB66B-AE6E-D10B-2A6A-6591794453F0}"/>
              </a:ext>
            </a:extLst>
          </p:cNvPr>
          <p:cNvSpPr txBox="1"/>
          <p:nvPr/>
        </p:nvSpPr>
        <p:spPr>
          <a:xfrm>
            <a:off x="7058527" y="965508"/>
            <a:ext cx="53610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Implemented in </a:t>
            </a:r>
            <a:r>
              <a:rPr lang="en-US" sz="2000" i="1" dirty="0"/>
              <a:t>trainer.py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Alternating G/D updates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Extra G steps when D becomes too strong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Severity metric from top-k reconstruction error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32A91-ADFD-1517-7BF0-E05904FCD5D5}"/>
              </a:ext>
            </a:extLst>
          </p:cNvPr>
          <p:cNvSpPr txBox="1"/>
          <p:nvPr/>
        </p:nvSpPr>
        <p:spPr>
          <a:xfrm>
            <a:off x="7058527" y="3444611"/>
            <a:ext cx="83016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Adam optimizers (β₁=0.5, β₂=0.999)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Adaptive update frequency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Label smoothing (0.92 real)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C6476F6-71DA-DC8D-CE00-A20EE447D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1" y="1017648"/>
            <a:ext cx="6439505" cy="43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9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077A-9928-F5D2-6ACB-52CA5432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CC2048-4EBD-1E77-1032-845A191EE679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ea typeface="Calibri" panose="020F0502020204030204" pitchFamily="34" charset="0"/>
                <a:cs typeface="Calibri" panose="020F0502020204030204" pitchFamily="34" charset="0"/>
              </a:rPr>
              <a:t>K-Fold Cross Validation</a:t>
            </a:r>
            <a:endParaRPr lang="en-US" sz="3000" b="1" dirty="0">
              <a:solidFill>
                <a:schemeClr val="bg1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E6D2A-4CC5-8C60-59B5-B8C1D94C1EA7}"/>
              </a:ext>
            </a:extLst>
          </p:cNvPr>
          <p:cNvSpPr txBox="1"/>
          <p:nvPr/>
        </p:nvSpPr>
        <p:spPr>
          <a:xfrm>
            <a:off x="0" y="3728069"/>
            <a:ext cx="8301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Implemented in </a:t>
            </a:r>
            <a:r>
              <a:rPr lang="en-US" sz="2000" i="1" dirty="0"/>
              <a:t>train_cv.py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Stratified splits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Per-epoch metrics: G loss, D loss, AUC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Saves checkpoints each epoch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Combined summary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Useful for small NDE datasets with label imbalance</a:t>
            </a:r>
          </a:p>
        </p:txBody>
      </p:sp>
      <p:pic>
        <p:nvPicPr>
          <p:cNvPr id="4" name="Picture 3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B2B26BCA-0409-D064-3203-547D8F73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72" y="1011274"/>
            <a:ext cx="4673040" cy="2091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976CF-9ACC-BB20-E33B-AE1CA2548E64}"/>
              </a:ext>
            </a:extLst>
          </p:cNvPr>
          <p:cNvSpPr txBox="1"/>
          <p:nvPr/>
        </p:nvSpPr>
        <p:spPr>
          <a:xfrm>
            <a:off x="462572" y="3073455"/>
            <a:ext cx="397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 per-epoch metric csv example</a:t>
            </a:r>
          </a:p>
        </p:txBody>
      </p:sp>
      <p:pic>
        <p:nvPicPr>
          <p:cNvPr id="8" name="Picture 7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C9677BE6-AE37-FFF4-1CC9-1073A11E7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01" y="179176"/>
            <a:ext cx="5243827" cy="524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E7249-53B2-9A75-6041-EE854E4EB254}"/>
              </a:ext>
            </a:extLst>
          </p:cNvPr>
          <p:cNvSpPr txBox="1"/>
          <p:nvPr/>
        </p:nvSpPr>
        <p:spPr>
          <a:xfrm>
            <a:off x="6485601" y="5391144"/>
            <a:ext cx="397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ROC curve for Fold 1 with corresponding AUC</a:t>
            </a:r>
          </a:p>
        </p:txBody>
      </p:sp>
    </p:spTree>
    <p:extLst>
      <p:ext uri="{BB962C8B-B14F-4D97-AF65-F5344CB8AC3E}">
        <p14:creationId xmlns:p14="http://schemas.microsoft.com/office/powerpoint/2010/main" val="408995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F5786-9074-2E58-1839-30DC6FC6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D672AC-95BB-B70E-37DF-697501688848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Results: Classification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F1B8D-990D-3EC9-AEA5-A2346FF1315E}"/>
              </a:ext>
            </a:extLst>
          </p:cNvPr>
          <p:cNvSpPr txBox="1"/>
          <p:nvPr/>
        </p:nvSpPr>
        <p:spPr>
          <a:xfrm>
            <a:off x="462572" y="715928"/>
            <a:ext cx="8301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Discriminator achieves strong separation between defective/non-defective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Consistent ROC-AUC across folds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cross-fold variance indicates stable generalization</a:t>
            </a:r>
          </a:p>
        </p:txBody>
      </p:sp>
      <p:pic>
        <p:nvPicPr>
          <p:cNvPr id="8" name="Picture 7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1C658E47-78D5-2867-0591-E754D858C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19" y="1015562"/>
            <a:ext cx="4572009" cy="4572009"/>
          </a:xfrm>
          <a:prstGeom prst="rect">
            <a:avLst/>
          </a:prstGeom>
        </p:spPr>
      </p:pic>
      <p:pic>
        <p:nvPicPr>
          <p:cNvPr id="5" name="Picture 4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D39DFAD5-5451-F0AC-9667-A6582348A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566" y="2654920"/>
            <a:ext cx="4226859" cy="31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8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88F55-46DA-45CD-818A-8C05E72E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0EBE7A-DD36-E97E-E762-51AF1FBBCF22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Results: Reconstruction &amp; Localization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720D7-8A8B-8649-51D4-02D373280140}"/>
              </a:ext>
            </a:extLst>
          </p:cNvPr>
          <p:cNvSpPr txBox="1"/>
          <p:nvPr/>
        </p:nvSpPr>
        <p:spPr>
          <a:xfrm>
            <a:off x="449125" y="957975"/>
            <a:ext cx="83016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Generator reconstructs smooth “healthy”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Residual = |input − reconstruction| highlights local defects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Produces intuitive heatmaps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Severity score computed using top-k residual intensity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B0E67-30D9-E530-FBDD-859D24600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52" y="3204744"/>
            <a:ext cx="7372532" cy="27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79876-397F-2C75-3155-EA71FF4C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9E977-38D8-B609-B437-B1737F4846B8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Results: Severity Estimation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5A4D7-38E2-257E-A611-E848D35971FD}"/>
              </a:ext>
            </a:extLst>
          </p:cNvPr>
          <p:cNvSpPr txBox="1"/>
          <p:nvPr/>
        </p:nvSpPr>
        <p:spPr>
          <a:xfrm>
            <a:off x="449125" y="957975"/>
            <a:ext cx="8301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Top-k residual error correlates with physical defect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High-severity vs low-severity defects clearly separated</a:t>
            </a:r>
          </a:p>
        </p:txBody>
      </p:sp>
      <p:pic>
        <p:nvPicPr>
          <p:cNvPr id="5" name="Picture 4" descr="A close-up of several images of a variety of objects&#10;&#10;AI-generated content may be incorrect.">
            <a:extLst>
              <a:ext uri="{FF2B5EF4-FFF2-40B4-BE49-F238E27FC236}">
                <a16:creationId xmlns:a16="http://schemas.microsoft.com/office/drawing/2014/main" id="{A80EC58D-6719-10F6-501A-191AC26C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82" y="2171375"/>
            <a:ext cx="7180730" cy="349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4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181F3-CDF7-44FB-9518-B593444F1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692487-4716-9819-920F-8F4A90875969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Broader Impact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1B271-E854-C999-56DB-53D44CA83373}"/>
              </a:ext>
            </a:extLst>
          </p:cNvPr>
          <p:cNvSpPr txBox="1"/>
          <p:nvPr/>
        </p:nvSpPr>
        <p:spPr>
          <a:xfrm>
            <a:off x="449123" y="1265479"/>
            <a:ext cx="56468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Benefits: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Automated, interpretable NDE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Less reliance on large labeled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Provides classification + localization + severity estimation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Extensible to other modalities (B-scan, A-scan)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A6CB4D-1913-5F3A-7C83-96A144EBC80B}"/>
              </a:ext>
            </a:extLst>
          </p:cNvPr>
          <p:cNvSpPr txBox="1"/>
          <p:nvPr/>
        </p:nvSpPr>
        <p:spPr>
          <a:xfrm>
            <a:off x="6545123" y="1265479"/>
            <a:ext cx="56468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Limitations: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GAN training instability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Severity metric empirical (not physically constrained)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Reconstruction may blur subtle fine-scale defects</a:t>
            </a:r>
          </a:p>
        </p:txBody>
      </p:sp>
    </p:spTree>
    <p:extLst>
      <p:ext uri="{BB962C8B-B14F-4D97-AF65-F5344CB8AC3E}">
        <p14:creationId xmlns:p14="http://schemas.microsoft.com/office/powerpoint/2010/main" val="57848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C2E8-77CF-6679-B32C-6BDF7064F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A38098-D0FD-677F-15C7-51603457FD67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Future Work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D1FE6-4964-69E0-4ADB-2F9AF5185FC2}"/>
              </a:ext>
            </a:extLst>
          </p:cNvPr>
          <p:cNvSpPr txBox="1"/>
          <p:nvPr/>
        </p:nvSpPr>
        <p:spPr>
          <a:xfrm>
            <a:off x="612411" y="1219232"/>
            <a:ext cx="91789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</a:t>
            </a:r>
            <a:r>
              <a:rPr lang="en-US" sz="2000" b="1" dirty="0"/>
              <a:t>physics-informed loss terms</a:t>
            </a:r>
            <a:r>
              <a:rPr lang="en-US" sz="2000" dirty="0"/>
              <a:t> incorporating ultrasonic wave propagation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PDE-constrained generator penalty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Expand to multi-modal ultrasonic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A-scans, B-scans, multi-frequency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Experiment with newer architectures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Diffusion-based</a:t>
            </a:r>
            <a:r>
              <a:rPr lang="en-US" sz="2000" dirty="0"/>
              <a:t> reconstruction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Vision </a:t>
            </a:r>
            <a:r>
              <a:rPr lang="en-US" sz="2000" b="1" dirty="0"/>
              <a:t>transformers</a:t>
            </a:r>
            <a:r>
              <a:rPr lang="en-US" sz="2000" dirty="0"/>
              <a:t> for discriminator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Improve severity metric calibration using physical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90864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790D6-B787-5327-EEDF-04A5CBFA1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458CAF-9C46-2CD4-0EC8-C65D393C5FE6}"/>
              </a:ext>
            </a:extLst>
          </p:cNvPr>
          <p:cNvSpPr txBox="1"/>
          <p:nvPr/>
        </p:nvSpPr>
        <p:spPr>
          <a:xfrm>
            <a:off x="183421" y="733174"/>
            <a:ext cx="114593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K. K. Prajapati, A. Ghosh, and M. Mitra, “Semi-supervised generative Adversarial Network (SGAN) for damage detection in a composite plate using guided wave responses,” Mechanical Systems and Signal Process </a:t>
            </a:r>
            <a:r>
              <a:rPr lang="en-US" sz="1600" dirty="0" err="1"/>
              <a:t>ing</a:t>
            </a:r>
            <a:r>
              <a:rPr lang="en-US" sz="1600" dirty="0"/>
              <a:t>, vol. 232, p. 112686, Jun. 2025. doi:10.1016/j.ymssp.2025.112686</a:t>
            </a:r>
          </a:p>
          <a:p>
            <a:r>
              <a:rPr lang="en-US" sz="1600" dirty="0"/>
              <a:t>[2] K. K. Prajapati, “Lamb Wave-Based Structural Health Monitoring using Deep Learning Techniques,” thesis, 2025 </a:t>
            </a:r>
          </a:p>
          <a:p>
            <a:r>
              <a:rPr lang="en-US" sz="1600" dirty="0"/>
              <a:t>[3] J. Hooks, ”CSCE768 Final-Project,” GitHub, Dec. 2025. [Online]. Available: https://github.com/jhooks5313/CSCE768 Final-</a:t>
            </a:r>
            <a:r>
              <a:rPr lang="en-US" sz="1600" dirty="0" err="1"/>
              <a:t>Project.git</a:t>
            </a:r>
            <a:r>
              <a:rPr lang="en-US" sz="1600" dirty="0"/>
              <a:t> </a:t>
            </a:r>
          </a:p>
          <a:p>
            <a:r>
              <a:rPr lang="en-US" sz="1600" dirty="0"/>
              <a:t>[4] T. Salimans, I. Goodfellow, W. Zaremba, V. Cheung, A. Radford, and X. Chen, “Improved techniques for training GANs,” in Proc. </a:t>
            </a:r>
            <a:r>
              <a:rPr lang="en-US" sz="1600" dirty="0" err="1"/>
              <a:t>NeurIPS</a:t>
            </a:r>
            <a:r>
              <a:rPr lang="en-US" sz="1600" dirty="0"/>
              <a:t>, 2016. </a:t>
            </a:r>
          </a:p>
          <a:p>
            <a:r>
              <a:rPr lang="en-US" sz="1600" dirty="0"/>
              <a:t>[5] T. </a:t>
            </a:r>
            <a:r>
              <a:rPr lang="en-US" sz="1600" dirty="0" err="1"/>
              <a:t>Schlegl</a:t>
            </a:r>
            <a:r>
              <a:rPr lang="en-US" sz="1600" dirty="0"/>
              <a:t>, P. </a:t>
            </a:r>
            <a:r>
              <a:rPr lang="en-US" sz="1600" dirty="0" err="1"/>
              <a:t>Seeb¨ock</a:t>
            </a:r>
            <a:r>
              <a:rPr lang="en-US" sz="1600" dirty="0"/>
              <a:t>, S. M. Waldstein, U. Schmidt-Erfurth, and G. Langs, “Unsupervised anomaly detection with generative adversarial networks to guide marker discovery,” in Proc. IPMI, 2017. </a:t>
            </a:r>
          </a:p>
          <a:p>
            <a:r>
              <a:rPr lang="en-US" sz="1600" dirty="0"/>
              <a:t>[6] M. </a:t>
            </a:r>
            <a:r>
              <a:rPr lang="en-US" sz="1600" dirty="0" err="1"/>
              <a:t>Raissi</a:t>
            </a:r>
            <a:r>
              <a:rPr lang="en-US" sz="1600" dirty="0"/>
              <a:t>, P. </a:t>
            </a:r>
            <a:r>
              <a:rPr lang="en-US" sz="1600" dirty="0" err="1"/>
              <a:t>Perdikaris</a:t>
            </a:r>
            <a:r>
              <a:rPr lang="en-US" sz="1600" dirty="0"/>
              <a:t>, and G. E. </a:t>
            </a:r>
            <a:r>
              <a:rPr lang="en-US" sz="1600" dirty="0" err="1"/>
              <a:t>Karniadakis</a:t>
            </a:r>
            <a:r>
              <a:rPr lang="en-US" sz="1600" dirty="0"/>
              <a:t>, “Physics-informed neural networks: A deep learning framework for solving forward and inverse problems involving nonlinear partial differential equations,” Journal of Computational Physics, 2019. </a:t>
            </a:r>
          </a:p>
          <a:p>
            <a:r>
              <a:rPr lang="en-US" sz="1600" dirty="0"/>
              <a:t>[7] G. E. </a:t>
            </a:r>
            <a:r>
              <a:rPr lang="en-US" sz="1600" dirty="0" err="1"/>
              <a:t>Karniadakis</a:t>
            </a:r>
            <a:r>
              <a:rPr lang="en-US" sz="1600" dirty="0"/>
              <a:t>, I. G. </a:t>
            </a:r>
            <a:r>
              <a:rPr lang="en-US" sz="1600" dirty="0" err="1"/>
              <a:t>Kevrekidis</a:t>
            </a:r>
            <a:r>
              <a:rPr lang="en-US" sz="1600" dirty="0"/>
              <a:t>, L. Lu, P. </a:t>
            </a:r>
            <a:r>
              <a:rPr lang="en-US" sz="1600" dirty="0" err="1"/>
              <a:t>Perdikaris</a:t>
            </a:r>
            <a:r>
              <a:rPr lang="en-US" sz="1600" dirty="0"/>
              <a:t>, S. Wang, and L. Yang, “Physics-informed machine learning,” Nature Reviews Physics, 2021</a:t>
            </a:r>
            <a:r>
              <a:rPr lang="en-US" sz="1600"/>
              <a:t>. </a:t>
            </a:r>
          </a:p>
          <a:p>
            <a:r>
              <a:rPr lang="en-US" sz="1600"/>
              <a:t>[</a:t>
            </a:r>
            <a:r>
              <a:rPr lang="en-US" sz="1600" dirty="0"/>
              <a:t>8] J. Hu, “Lecture 9: Generative Models,” CSCE 768 Pattern Classification, Dept. of Computer Science and Engineering, Univ. of South Carolina, 2025, [PowerPoint slides].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4EF05-82FC-4ED1-28C8-11154BB5D091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7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69F88A-35C2-F539-A0F2-A11207ABA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6F8C4-0E38-359A-DCF1-1F26CB036918}"/>
              </a:ext>
            </a:extLst>
          </p:cNvPr>
          <p:cNvGrpSpPr/>
          <p:nvPr/>
        </p:nvGrpSpPr>
        <p:grpSpPr>
          <a:xfrm>
            <a:off x="3779520" y="243840"/>
            <a:ext cx="5196840" cy="4726054"/>
            <a:chOff x="3779520" y="243840"/>
            <a:chExt cx="5196840" cy="4726054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A610DEDF-B493-89AF-0759-A9CC008083B7}"/>
                </a:ext>
              </a:extLst>
            </p:cNvPr>
            <p:cNvSpPr/>
            <p:nvPr/>
          </p:nvSpPr>
          <p:spPr>
            <a:xfrm>
              <a:off x="5423092" y="243840"/>
              <a:ext cx="1907348" cy="1644266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8F4234EF-EFF0-41A5-CBDC-8F72E1F4A414}"/>
                </a:ext>
              </a:extLst>
            </p:cNvPr>
            <p:cNvSpPr/>
            <p:nvPr/>
          </p:nvSpPr>
          <p:spPr>
            <a:xfrm>
              <a:off x="4602480" y="1888106"/>
              <a:ext cx="3550920" cy="1540894"/>
            </a:xfrm>
            <a:prstGeom prst="trapezoid">
              <a:avLst>
                <a:gd name="adj" fmla="val 54686"/>
              </a:avLst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039988A1-712C-6D6A-8289-4B1DD45D3FE1}"/>
                </a:ext>
              </a:extLst>
            </p:cNvPr>
            <p:cNvSpPr/>
            <p:nvPr/>
          </p:nvSpPr>
          <p:spPr>
            <a:xfrm>
              <a:off x="3779520" y="3429000"/>
              <a:ext cx="5196840" cy="1540894"/>
            </a:xfrm>
            <a:prstGeom prst="trapezoid">
              <a:avLst>
                <a:gd name="adj" fmla="val 54686"/>
              </a:avLst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493C05-593B-6BF8-BEB5-DCB24D8EDABB}"/>
                </a:ext>
              </a:extLst>
            </p:cNvPr>
            <p:cNvSpPr txBox="1"/>
            <p:nvPr/>
          </p:nvSpPr>
          <p:spPr>
            <a:xfrm>
              <a:off x="5051482" y="1065973"/>
              <a:ext cx="265056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>
                  <a:solidFill>
                    <a:schemeClr val="bg2"/>
                  </a:solidFill>
                </a:rPr>
                <a:t>Severity Magnitude</a:t>
              </a:r>
            </a:p>
            <a:p>
              <a:endParaRPr lang="en-US" sz="2300" b="1" dirty="0">
                <a:solidFill>
                  <a:schemeClr val="bg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18F5FD-DC1B-413B-E020-BAE874EC0314}"/>
                </a:ext>
              </a:extLst>
            </p:cNvPr>
            <p:cNvSpPr txBox="1"/>
            <p:nvPr/>
          </p:nvSpPr>
          <p:spPr>
            <a:xfrm>
              <a:off x="5051482" y="2247486"/>
              <a:ext cx="265056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>
                  <a:solidFill>
                    <a:schemeClr val="bg2"/>
                  </a:solidFill>
                </a:rPr>
                <a:t>Defect Localization</a:t>
              </a:r>
            </a:p>
            <a:p>
              <a:endParaRPr lang="en-US" sz="2300" b="1" dirty="0">
                <a:solidFill>
                  <a:schemeClr val="bg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1A8C7A-A79D-2EC1-3A46-EAC6005D4CE8}"/>
                </a:ext>
              </a:extLst>
            </p:cNvPr>
            <p:cNvSpPr txBox="1"/>
            <p:nvPr/>
          </p:nvSpPr>
          <p:spPr>
            <a:xfrm>
              <a:off x="5051482" y="3788380"/>
              <a:ext cx="265056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>
                  <a:solidFill>
                    <a:schemeClr val="bg2"/>
                  </a:solidFill>
                </a:rPr>
                <a:t>Defect Classification</a:t>
              </a:r>
            </a:p>
            <a:p>
              <a:endParaRPr lang="en-US" sz="2300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55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924C9-2349-D16D-8BBF-D84D5BB77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048F-1AE7-A0EC-D6C4-5667442A3F9B}"/>
              </a:ext>
            </a:extLst>
          </p:cNvPr>
          <p:cNvSpPr txBox="1">
            <a:spLocks/>
          </p:cNvSpPr>
          <p:nvPr/>
        </p:nvSpPr>
        <p:spPr>
          <a:xfrm>
            <a:off x="388210" y="570368"/>
            <a:ext cx="10503765" cy="192752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0B0004020202020204"/>
                <a:ea typeface="+mj-ea"/>
                <a:cs typeface="+mj-cs"/>
              </a:rPr>
              <a:t>| </a:t>
            </a:r>
            <a:r>
              <a:rPr lang="en-US" sz="4400" dirty="0">
                <a:solidFill>
                  <a:srgbClr val="73000A"/>
                </a:solidFill>
              </a:rPr>
              <a:t>Autonomous Damage Recognition in Ultrasonic Non-Destructive Evaluation Using a Semi-Supervised GAN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0B0004020202020204"/>
                <a:ea typeface="+mj-ea"/>
                <a:cs typeface="+mj-cs"/>
              </a:rPr>
              <a:t>|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24BE0-84CF-52A6-07C9-1F2E124CA519}"/>
              </a:ext>
            </a:extLst>
          </p:cNvPr>
          <p:cNvSpPr txBox="1"/>
          <p:nvPr/>
        </p:nvSpPr>
        <p:spPr>
          <a:xfrm>
            <a:off x="388209" y="4098957"/>
            <a:ext cx="11833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| </a:t>
            </a:r>
            <a:r>
              <a:rPr lang="en-US" b="1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JonPaul Hooks</a:t>
            </a:r>
            <a:r>
              <a:rPr lang="en-US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341818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Graduate Student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C940A-3013-186A-440A-B9D6763483C8}"/>
              </a:ext>
            </a:extLst>
          </p:cNvPr>
          <p:cNvSpPr txBox="1"/>
          <p:nvPr/>
        </p:nvSpPr>
        <p:spPr>
          <a:xfrm>
            <a:off x="388209" y="4544778"/>
            <a:ext cx="11833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|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CSCE 768 – Pattern Recognition and Classification </a:t>
            </a:r>
            <a:r>
              <a:rPr lang="en-US" b="1" dirty="0"/>
              <a:t>| Final Project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D173F-663A-3D31-D9D7-29906F876460}"/>
              </a:ext>
            </a:extLst>
          </p:cNvPr>
          <p:cNvSpPr txBox="1"/>
          <p:nvPr/>
        </p:nvSpPr>
        <p:spPr>
          <a:xfrm>
            <a:off x="388208" y="4990599"/>
            <a:ext cx="11833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Advisors - </a:t>
            </a:r>
            <a:r>
              <a:rPr lang="en-US" b="1" dirty="0">
                <a:solidFill>
                  <a:srgbClr val="C00000"/>
                </a:solidFill>
                <a:cs typeface="Calibri" panose="020F0502020204030204" pitchFamily="34" charset="0"/>
              </a:rPr>
              <a:t>Dr. Jianjun Hu</a:t>
            </a:r>
            <a:r>
              <a:rPr lang="en-US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341818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dirty="0">
                <a:solidFill>
                  <a:srgbClr val="C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cs typeface="Calibri" panose="020F0502020204030204" pitchFamily="34" charset="0"/>
              </a:rPr>
              <a:t>Dr. Sourav Banerjee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37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69DC2-0784-E237-566A-6BBD6AF9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A284A5-76C8-E092-1519-059D1D83226A}"/>
              </a:ext>
            </a:extLst>
          </p:cNvPr>
          <p:cNvSpPr txBox="1"/>
          <p:nvPr/>
        </p:nvSpPr>
        <p:spPr>
          <a:xfrm>
            <a:off x="410116" y="1156307"/>
            <a:ext cx="614308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Ultrasonic C-scan inspection is widely used to detect subsurface defects in composite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 inspection inconsistent, time-consuming, and difficult for subtle or noisy defects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ML methods require large labeled datasets—scarce in 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Develop a </a:t>
            </a:r>
            <a:r>
              <a:rPr lang="en-US" i="1" dirty="0"/>
              <a:t>semi-supervised</a:t>
            </a:r>
            <a:r>
              <a:rPr lang="en-US" dirty="0"/>
              <a:t> model that: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Detects presence of defects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Localizes the spatially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Quantifies severity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Approach based on SGAN reconstruction +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7AA5-1C33-B136-F856-0278CD5BC906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4" name="Picture 3" descr="A pyramid of different colored triangles&#10;&#10;AI-generated content may be incorrect.">
            <a:extLst>
              <a:ext uri="{FF2B5EF4-FFF2-40B4-BE49-F238E27FC236}">
                <a16:creationId xmlns:a16="http://schemas.microsoft.com/office/drawing/2014/main" id="{7DF8C2AE-DC21-1F94-FE04-119FC9F47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391" y="918295"/>
            <a:ext cx="4596037" cy="41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4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7E314-A8F3-B996-7912-FC9F2B21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ABADE7-7512-8D90-12F3-42245B4544E6}"/>
              </a:ext>
            </a:extLst>
          </p:cNvPr>
          <p:cNvSpPr txBox="1"/>
          <p:nvPr/>
        </p:nvSpPr>
        <p:spPr>
          <a:xfrm>
            <a:off x="183421" y="1135712"/>
            <a:ext cx="60453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Highly variable scan textures and noise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small labeled dataset; labels only indicate defect/no-defect (no segmentation)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Need for interpretable defect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 training instability (balancing generator &amp; discriminator)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Ultrasonic data requires preservation of fine-scale texture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7A998-0ACD-6410-DAFE-180E2DC1995A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Technical Challenges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5F48E-9B29-F5B3-72E5-BC47CD9C1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46" y="1608194"/>
            <a:ext cx="5141545" cy="2261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99540D-4EFB-681D-BD46-091611BCD160}"/>
              </a:ext>
            </a:extLst>
          </p:cNvPr>
          <p:cNvSpPr txBox="1"/>
          <p:nvPr/>
        </p:nvSpPr>
        <p:spPr>
          <a:xfrm>
            <a:off x="6580146" y="3869871"/>
            <a:ext cx="397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Binary defect/no-defect label csv for training</a:t>
            </a:r>
          </a:p>
        </p:txBody>
      </p:sp>
    </p:spTree>
    <p:extLst>
      <p:ext uri="{BB962C8B-B14F-4D97-AF65-F5344CB8AC3E}">
        <p14:creationId xmlns:p14="http://schemas.microsoft.com/office/powerpoint/2010/main" val="100827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C2FFA-44B3-026A-1664-AB4ABF627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6A4675-981D-6945-8B49-C82C7B70F5C2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EE991-4DB7-EAE6-367B-2C6A7025334C}"/>
              </a:ext>
            </a:extLst>
          </p:cNvPr>
          <p:cNvSpPr txBox="1"/>
          <p:nvPr/>
        </p:nvSpPr>
        <p:spPr>
          <a:xfrm>
            <a:off x="183421" y="1543927"/>
            <a:ext cx="59125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    Prajapati et al. (2025) - </a:t>
            </a:r>
            <a:r>
              <a:rPr lang="en-US" sz="2000" i="1" dirty="0"/>
              <a:t>Semi-supervised GAN for ultrasonic defect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Related: Shows SGANs work well for low-labeled NDE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Different: Their generator doesn’t reconstruct inputs; my SGAN produces </a:t>
            </a:r>
            <a:r>
              <a:rPr lang="en-US" sz="2000" b="1" dirty="0"/>
              <a:t>heatmaps + severity maps</a:t>
            </a:r>
            <a:r>
              <a:rPr lang="en-US" sz="2000" dirty="0"/>
              <a:t> for interpretable defect localization</a:t>
            </a:r>
            <a:endParaRPr lang="en-US" sz="2000" b="1" dirty="0"/>
          </a:p>
          <a:p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68A6C-C37B-B684-244F-CAB272A39153}"/>
              </a:ext>
            </a:extLst>
          </p:cNvPr>
          <p:cNvSpPr txBox="1"/>
          <p:nvPr/>
        </p:nvSpPr>
        <p:spPr>
          <a:xfrm>
            <a:off x="6096000" y="1543926"/>
            <a:ext cx="59125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     </a:t>
            </a:r>
            <a:r>
              <a:rPr lang="en-US" sz="2000" b="1" dirty="0" err="1"/>
              <a:t>Schlegl</a:t>
            </a:r>
            <a:r>
              <a:rPr lang="en-US" sz="2000" b="1" dirty="0"/>
              <a:t> et al. (2017) - </a:t>
            </a:r>
            <a:r>
              <a:rPr lang="en-US" sz="2000" i="1" dirty="0"/>
              <a:t>GAN reconstruction for 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Related: Shows SGANs work well for low-labeled NDE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Different: Their generator doesn’t reconstruct inputs; my SGAN produces </a:t>
            </a:r>
            <a:r>
              <a:rPr lang="en-US" sz="2000" b="1" dirty="0"/>
              <a:t>heatmaps + severity maps</a:t>
            </a:r>
            <a:r>
              <a:rPr lang="en-US" sz="2000" dirty="0"/>
              <a:t> for interpretable defect localization</a:t>
            </a:r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0107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20520-F05E-A414-5DCA-DB0D66FF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230B63-7EE3-56D3-28BA-ED3B4465ECA5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B55CC-1D14-9100-C029-28CADF54DB44}"/>
              </a:ext>
            </a:extLst>
          </p:cNvPr>
          <p:cNvSpPr txBox="1"/>
          <p:nvPr/>
        </p:nvSpPr>
        <p:spPr>
          <a:xfrm>
            <a:off x="183421" y="874455"/>
            <a:ext cx="83016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Ultrasonic C-scan images of CFRP composite laminates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file labeled as 0 = healthy, 1 = defective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Preprocessing (from </a:t>
            </a:r>
            <a:r>
              <a:rPr lang="en-US" sz="2000" i="1" dirty="0"/>
              <a:t>data.py</a:t>
            </a:r>
            <a:r>
              <a:rPr lang="en-US" sz="20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Grayscale → 256×256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rotation (±5°), horizontal flip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Normalize to [-1, 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Tensor conversion</a:t>
            </a:r>
          </a:p>
        </p:txBody>
      </p:sp>
      <p:pic>
        <p:nvPicPr>
          <p:cNvPr id="5" name="Picture 4" descr="A collage of different textures&#10;&#10;AI-generated content may be incorrect.">
            <a:extLst>
              <a:ext uri="{FF2B5EF4-FFF2-40B4-BE49-F238E27FC236}">
                <a16:creationId xmlns:a16="http://schemas.microsoft.com/office/drawing/2014/main" id="{70E1052C-8807-39FE-3CF8-3C1AEF1D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7" y="456175"/>
            <a:ext cx="4500282" cy="4507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D4DCED-163A-6CBE-1484-677462685F66}"/>
              </a:ext>
            </a:extLst>
          </p:cNvPr>
          <p:cNvSpPr txBox="1"/>
          <p:nvPr/>
        </p:nvSpPr>
        <p:spPr>
          <a:xfrm>
            <a:off x="7142793" y="4951064"/>
            <a:ext cx="450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C-scan examples illustrating structural variations and typical defect modes present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2100461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02F60-735D-3915-80D7-78DBB1E40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31D8C8-BEA7-DE2E-901F-F2327F408382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SGAN Architecture Overview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F9311-007A-D5F5-A164-1FB15FC90048}"/>
              </a:ext>
            </a:extLst>
          </p:cNvPr>
          <p:cNvSpPr txBox="1"/>
          <p:nvPr/>
        </p:nvSpPr>
        <p:spPr>
          <a:xfrm>
            <a:off x="43846" y="4283374"/>
            <a:ext cx="59125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Generator (</a:t>
            </a:r>
            <a:r>
              <a:rPr lang="en-US" sz="2000" b="1" dirty="0" err="1"/>
              <a:t>UNet</a:t>
            </a:r>
            <a:r>
              <a:rPr lang="en-US" sz="2000" b="1" dirty="0"/>
              <a:t>-based)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Learns to reconstruct defect-free version of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Skip connections preserve spatial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Produces output used to compute spatial residual heatmaps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35556-1537-C2E2-CB69-7FADE0B57DD7}"/>
              </a:ext>
            </a:extLst>
          </p:cNvPr>
          <p:cNvSpPr txBox="1"/>
          <p:nvPr/>
        </p:nvSpPr>
        <p:spPr>
          <a:xfrm>
            <a:off x="6096000" y="4283374"/>
            <a:ext cx="59125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Discriminator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Dual-headed: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Real/Fake discrimination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Defect/No-defect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Enables semi-supervised learning</a:t>
            </a:r>
          </a:p>
        </p:txBody>
      </p:sp>
      <p:pic>
        <p:nvPicPr>
          <p:cNvPr id="8" name="Picture 7" descr="A diagram of a software processing process&#10;&#10;AI-generated content may be incorrect.">
            <a:extLst>
              <a:ext uri="{FF2B5EF4-FFF2-40B4-BE49-F238E27FC236}">
                <a16:creationId xmlns:a16="http://schemas.microsoft.com/office/drawing/2014/main" id="{16861488-D1F1-6917-0F84-3F996565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14" y="475020"/>
            <a:ext cx="8017424" cy="36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F0B6F-EABE-4A76-DC72-DBC5FD2C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03F3CF-B688-F95D-F1B6-0458DC6331E7}"/>
              </a:ext>
            </a:extLst>
          </p:cNvPr>
          <p:cNvSpPr txBox="1"/>
          <p:nvPr/>
        </p:nvSpPr>
        <p:spPr>
          <a:xfrm>
            <a:off x="183421" y="179176"/>
            <a:ext cx="11546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Training Loss Functions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2ED5A1-1475-CFA3-D334-26C91C01E147}"/>
              </a:ext>
            </a:extLst>
          </p:cNvPr>
          <p:cNvSpPr txBox="1"/>
          <p:nvPr/>
        </p:nvSpPr>
        <p:spPr>
          <a:xfrm>
            <a:off x="183421" y="943410"/>
            <a:ext cx="5912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Discriminator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Real/Fake BCE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CE for defect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Fake recognition for reconstructions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6748E-0053-01AB-0591-32A143049C99}"/>
              </a:ext>
            </a:extLst>
          </p:cNvPr>
          <p:cNvSpPr txBox="1"/>
          <p:nvPr/>
        </p:nvSpPr>
        <p:spPr>
          <a:xfrm>
            <a:off x="6235576" y="943410"/>
            <a:ext cx="5912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Generator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Adversarial loss (fool 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L1 reconstruction loss (</a:t>
            </a:r>
            <a:r>
              <a:rPr lang="el-GR" sz="2000" dirty="0"/>
              <a:t>λ = 20)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Classification-forced healthy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083CF-81A5-FB16-3C8F-63310A39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83" y="4714030"/>
            <a:ext cx="4141062" cy="690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5D239-BAF8-78BF-D37C-6FF30825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49" y="2594254"/>
            <a:ext cx="3481731" cy="52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5C01A-94F0-1F11-9E5D-BDEB7DFE0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017" y="3277346"/>
            <a:ext cx="2531194" cy="528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F76049-5013-E8FC-5E1E-C0DF88C9B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719" y="3995688"/>
            <a:ext cx="3043790" cy="528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5CDD6-B680-0110-7ABC-F2C05FAC1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999" y="2594254"/>
            <a:ext cx="4197495" cy="5283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25FA4E-AE3E-8C6B-8019-7CCBFBC04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796" y="3206374"/>
            <a:ext cx="2943899" cy="552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D39091-0705-629C-8E1C-9765868238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1417" y="3971129"/>
            <a:ext cx="3238502" cy="552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1724F6-C6E3-4A37-D372-E1BB78B4E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5454" y="4735884"/>
            <a:ext cx="4622581" cy="6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803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2226</Words>
  <Application>Microsoft Office PowerPoint</Application>
  <PresentationFormat>Widescreen</PresentationFormat>
  <Paragraphs>231</Paragraphs>
  <Slides>17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1_office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JP H</dc:creator>
  <cp:lastModifiedBy>Hooks, Jon Paul</cp:lastModifiedBy>
  <cp:revision>4</cp:revision>
  <cp:lastPrinted>2025-12-04T19:07:16Z</cp:lastPrinted>
  <dcterms:created xsi:type="dcterms:W3CDTF">2025-11-20T03:05:29Z</dcterms:created>
  <dcterms:modified xsi:type="dcterms:W3CDTF">2025-12-11T10:25:15Z</dcterms:modified>
</cp:coreProperties>
</file>